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9"/>
  </p:notesMasterIdLst>
  <p:sldIdLst>
    <p:sldId id="257" r:id="rId5"/>
    <p:sldId id="258" r:id="rId6"/>
    <p:sldId id="259" r:id="rId7"/>
    <p:sldId id="260" r:id="rId8"/>
    <p:sldId id="261" r:id="rId9"/>
    <p:sldId id="262" r:id="rId10"/>
    <p:sldId id="263" r:id="rId11"/>
    <p:sldId id="264" r:id="rId12"/>
    <p:sldId id="268" r:id="rId13"/>
    <p:sldId id="269" r:id="rId14"/>
    <p:sldId id="271" r:id="rId15"/>
    <p:sldId id="272" r:id="rId16"/>
    <p:sldId id="273" r:id="rId17"/>
    <p:sldId id="274" r:id="rId18"/>
    <p:sldId id="275" r:id="rId19"/>
    <p:sldId id="276" r:id="rId20"/>
    <p:sldId id="270" r:id="rId21"/>
    <p:sldId id="279" r:id="rId22"/>
    <p:sldId id="277" r:id="rId23"/>
    <p:sldId id="278" r:id="rId24"/>
    <p:sldId id="280" r:id="rId25"/>
    <p:sldId id="281" r:id="rId26"/>
    <p:sldId id="26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72ADF-711E-4697-A9AD-B27099A94C14}" v="128" dt="2026-02-24T12:27:03.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039" autoAdjust="0"/>
  </p:normalViewPr>
  <p:slideViewPr>
    <p:cSldViewPr snapToGrid="0">
      <p:cViewPr varScale="1">
        <p:scale>
          <a:sx n="75" d="100"/>
          <a:sy n="75" d="100"/>
        </p:scale>
        <p:origin x="1056" y="6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 Rear" userId="4cdae0c1-6856-4286-aed0-6a9c63fa8e18" providerId="ADAL" clId="{5E455866-8BB1-4009-BC41-9445B2272D43}"/>
    <pc:docChg chg="addSld delSld modSld">
      <pc:chgData name="Hal Rear" userId="4cdae0c1-6856-4286-aed0-6a9c63fa8e18" providerId="ADAL" clId="{5E455866-8BB1-4009-BC41-9445B2272D43}" dt="2026-02-24T12:27:03.045" v="118" actId="1076"/>
      <pc:docMkLst>
        <pc:docMk/>
      </pc:docMkLst>
      <pc:sldChg chg="modSp">
        <pc:chgData name="Hal Rear" userId="4cdae0c1-6856-4286-aed0-6a9c63fa8e18" providerId="ADAL" clId="{5E455866-8BB1-4009-BC41-9445B2272D43}" dt="2026-02-24T12:00:52.485" v="72" actId="1076"/>
        <pc:sldMkLst>
          <pc:docMk/>
          <pc:sldMk cId="1111515407" sldId="268"/>
        </pc:sldMkLst>
        <pc:spChg chg="mod">
          <ac:chgData name="Hal Rear" userId="4cdae0c1-6856-4286-aed0-6a9c63fa8e18" providerId="ADAL" clId="{5E455866-8BB1-4009-BC41-9445B2272D43}" dt="2026-02-24T11:18:13.910" v="8"/>
          <ac:spMkLst>
            <pc:docMk/>
            <pc:sldMk cId="1111515407" sldId="268"/>
            <ac:spMk id="4" creationId="{6AE193AD-2D61-C5AC-18AA-0DB905B58BA6}"/>
          </ac:spMkLst>
        </pc:spChg>
        <pc:picChg chg="mod">
          <ac:chgData name="Hal Rear" userId="4cdae0c1-6856-4286-aed0-6a9c63fa8e18" providerId="ADAL" clId="{5E455866-8BB1-4009-BC41-9445B2272D43}" dt="2026-02-24T12:00:52.485" v="72" actId="1076"/>
          <ac:picMkLst>
            <pc:docMk/>
            <pc:sldMk cId="1111515407" sldId="268"/>
            <ac:picMk id="6146" creationId="{FF54C931-588E-1A2B-ECC5-0B93F72DC9C5}"/>
          </ac:picMkLst>
        </pc:picChg>
        <pc:picChg chg="mod">
          <ac:chgData name="Hal Rear" userId="4cdae0c1-6856-4286-aed0-6a9c63fa8e18" providerId="ADAL" clId="{5E455866-8BB1-4009-BC41-9445B2272D43}" dt="2026-02-24T11:18:27.614" v="10" actId="1076"/>
          <ac:picMkLst>
            <pc:docMk/>
            <pc:sldMk cId="1111515407" sldId="268"/>
            <ac:picMk id="6148" creationId="{61FD1DBE-4886-C3E5-D45B-C4272C709E1C}"/>
          </ac:picMkLst>
        </pc:picChg>
      </pc:sldChg>
      <pc:sldChg chg="addSp delSp modSp">
        <pc:chgData name="Hal Rear" userId="4cdae0c1-6856-4286-aed0-6a9c63fa8e18" providerId="ADAL" clId="{5E455866-8BB1-4009-BC41-9445B2272D43}" dt="2026-02-24T11:24:44.413" v="12"/>
        <pc:sldMkLst>
          <pc:docMk/>
          <pc:sldMk cId="2710780207" sldId="269"/>
        </pc:sldMkLst>
        <pc:spChg chg="del">
          <ac:chgData name="Hal Rear" userId="4cdae0c1-6856-4286-aed0-6a9c63fa8e18" providerId="ADAL" clId="{5E455866-8BB1-4009-BC41-9445B2272D43}" dt="2026-02-24T11:24:44.413" v="12"/>
          <ac:spMkLst>
            <pc:docMk/>
            <pc:sldMk cId="2710780207" sldId="269"/>
            <ac:spMk id="3" creationId="{63F47E25-4BB0-ECD6-3B4B-6E587586F74A}"/>
          </ac:spMkLst>
        </pc:spChg>
        <pc:spChg chg="mod">
          <ac:chgData name="Hal Rear" userId="4cdae0c1-6856-4286-aed0-6a9c63fa8e18" providerId="ADAL" clId="{5E455866-8BB1-4009-BC41-9445B2272D43}" dt="2026-02-24T11:23:47.364" v="11"/>
          <ac:spMkLst>
            <pc:docMk/>
            <pc:sldMk cId="2710780207" sldId="269"/>
            <ac:spMk id="4" creationId="{7B7814BB-5B9D-C10A-B9F8-0BAEA830EDE3}"/>
          </ac:spMkLst>
        </pc:spChg>
        <pc:picChg chg="add mod">
          <ac:chgData name="Hal Rear" userId="4cdae0c1-6856-4286-aed0-6a9c63fa8e18" providerId="ADAL" clId="{5E455866-8BB1-4009-BC41-9445B2272D43}" dt="2026-02-24T11:24:44.413" v="12"/>
          <ac:picMkLst>
            <pc:docMk/>
            <pc:sldMk cId="2710780207" sldId="269"/>
            <ac:picMk id="6" creationId="{7DF15833-7600-D1C6-D209-AB82EDA2FAAC}"/>
          </ac:picMkLst>
        </pc:picChg>
      </pc:sldChg>
      <pc:sldChg chg="addSp delSp modSp">
        <pc:chgData name="Hal Rear" userId="4cdae0c1-6856-4286-aed0-6a9c63fa8e18" providerId="ADAL" clId="{5E455866-8BB1-4009-BC41-9445B2272D43}" dt="2026-02-24T11:48:27.943" v="64" actId="931"/>
        <pc:sldMkLst>
          <pc:docMk/>
          <pc:sldMk cId="3754605516" sldId="270"/>
        </pc:sldMkLst>
        <pc:spChg chg="del">
          <ac:chgData name="Hal Rear" userId="4cdae0c1-6856-4286-aed0-6a9c63fa8e18" providerId="ADAL" clId="{5E455866-8BB1-4009-BC41-9445B2272D43}" dt="2026-02-24T11:48:27.943" v="64" actId="931"/>
          <ac:spMkLst>
            <pc:docMk/>
            <pc:sldMk cId="3754605516" sldId="270"/>
            <ac:spMk id="8" creationId="{F362D813-8757-0BCE-B34F-A858C545809D}"/>
          </ac:spMkLst>
        </pc:spChg>
        <pc:picChg chg="add mod">
          <ac:chgData name="Hal Rear" userId="4cdae0c1-6856-4286-aed0-6a9c63fa8e18" providerId="ADAL" clId="{5E455866-8BB1-4009-BC41-9445B2272D43}" dt="2026-02-24T11:48:27.943" v="64" actId="931"/>
          <ac:picMkLst>
            <pc:docMk/>
            <pc:sldMk cId="3754605516" sldId="270"/>
            <ac:picMk id="11" creationId="{C012BA21-0FBC-C3BB-2540-9446161BDD21}"/>
          </ac:picMkLst>
        </pc:picChg>
      </pc:sldChg>
      <pc:sldChg chg="addSp modSp add">
        <pc:chgData name="Hal Rear" userId="4cdae0c1-6856-4286-aed0-6a9c63fa8e18" providerId="ADAL" clId="{5E455866-8BB1-4009-BC41-9445B2272D43}" dt="2026-02-24T11:33:24.630" v="28" actId="14100"/>
        <pc:sldMkLst>
          <pc:docMk/>
          <pc:sldMk cId="1297661101" sldId="271"/>
        </pc:sldMkLst>
        <pc:spChg chg="mod">
          <ac:chgData name="Hal Rear" userId="4cdae0c1-6856-4286-aed0-6a9c63fa8e18" providerId="ADAL" clId="{5E455866-8BB1-4009-BC41-9445B2272D43}" dt="2026-02-24T11:31:10.031" v="24" actId="14100"/>
          <ac:spMkLst>
            <pc:docMk/>
            <pc:sldMk cId="1297661101" sldId="271"/>
            <ac:spMk id="3" creationId="{1020E567-46A0-8F00-F949-24B0EC1ACBB4}"/>
          </ac:spMkLst>
        </pc:spChg>
        <pc:picChg chg="add mod">
          <ac:chgData name="Hal Rear" userId="4cdae0c1-6856-4286-aed0-6a9c63fa8e18" providerId="ADAL" clId="{5E455866-8BB1-4009-BC41-9445B2272D43}" dt="2026-02-24T11:33:24.630" v="28" actId="14100"/>
          <ac:picMkLst>
            <pc:docMk/>
            <pc:sldMk cId="1297661101" sldId="271"/>
            <ac:picMk id="1026" creationId="{30501A07-83C1-8084-38BD-B2F2C01C2899}"/>
          </ac:picMkLst>
        </pc:picChg>
      </pc:sldChg>
      <pc:sldChg chg="addSp modSp">
        <pc:chgData name="Hal Rear" userId="4cdae0c1-6856-4286-aed0-6a9c63fa8e18" providerId="ADAL" clId="{5E455866-8BB1-4009-BC41-9445B2272D43}" dt="2026-02-24T11:33:56.099" v="36" actId="1076"/>
        <pc:sldMkLst>
          <pc:docMk/>
          <pc:sldMk cId="2817463192" sldId="272"/>
        </pc:sldMkLst>
        <pc:picChg chg="add mod">
          <ac:chgData name="Hal Rear" userId="4cdae0c1-6856-4286-aed0-6a9c63fa8e18" providerId="ADAL" clId="{5E455866-8BB1-4009-BC41-9445B2272D43}" dt="2026-02-24T11:33:56.099" v="36" actId="1076"/>
          <ac:picMkLst>
            <pc:docMk/>
            <pc:sldMk cId="2817463192" sldId="272"/>
            <ac:picMk id="2050" creationId="{546DC0F5-A056-66A3-65DA-D526779ED024}"/>
          </ac:picMkLst>
        </pc:picChg>
      </pc:sldChg>
      <pc:sldChg chg="add del">
        <pc:chgData name="Hal Rear" userId="4cdae0c1-6856-4286-aed0-6a9c63fa8e18" providerId="ADAL" clId="{5E455866-8BB1-4009-BC41-9445B2272D43}" dt="2026-02-24T11:30:46.499" v="15"/>
        <pc:sldMkLst>
          <pc:docMk/>
          <pc:sldMk cId="4118893707" sldId="272"/>
        </pc:sldMkLst>
      </pc:sldChg>
      <pc:sldChg chg="addSp delSp modSp">
        <pc:chgData name="Hal Rear" userId="4cdae0c1-6856-4286-aed0-6a9c63fa8e18" providerId="ADAL" clId="{5E455866-8BB1-4009-BC41-9445B2272D43}" dt="2026-02-24T11:39:42.533" v="53"/>
        <pc:sldMkLst>
          <pc:docMk/>
          <pc:sldMk cId="3177533185" sldId="273"/>
        </pc:sldMkLst>
        <pc:spChg chg="del">
          <ac:chgData name="Hal Rear" userId="4cdae0c1-6856-4286-aed0-6a9c63fa8e18" providerId="ADAL" clId="{5E455866-8BB1-4009-BC41-9445B2272D43}" dt="2026-02-24T11:39:42.533" v="53"/>
          <ac:spMkLst>
            <pc:docMk/>
            <pc:sldMk cId="3177533185" sldId="273"/>
            <ac:spMk id="3" creationId="{DBFA636F-8496-CB36-39ED-41162EDBD4EC}"/>
          </ac:spMkLst>
        </pc:spChg>
        <pc:spChg chg="add mod">
          <ac:chgData name="Hal Rear" userId="4cdae0c1-6856-4286-aed0-6a9c63fa8e18" providerId="ADAL" clId="{5E455866-8BB1-4009-BC41-9445B2272D43}" dt="2026-02-24T11:38:57.181" v="51"/>
          <ac:spMkLst>
            <pc:docMk/>
            <pc:sldMk cId="3177533185" sldId="273"/>
            <ac:spMk id="7" creationId="{B9C6EF87-9E4B-A2DF-5B02-F67BE7A467B5}"/>
          </ac:spMkLst>
        </pc:spChg>
        <pc:spChg chg="add mod">
          <ac:chgData name="Hal Rear" userId="4cdae0c1-6856-4286-aed0-6a9c63fa8e18" providerId="ADAL" clId="{5E455866-8BB1-4009-BC41-9445B2272D43}" dt="2026-02-24T11:39:36.644" v="52"/>
          <ac:spMkLst>
            <pc:docMk/>
            <pc:sldMk cId="3177533185" sldId="273"/>
            <ac:spMk id="8" creationId="{E663E172-EAE9-70C7-3D9F-CC2EE8DFADBC}"/>
          </ac:spMkLst>
        </pc:spChg>
        <pc:picChg chg="add mod">
          <ac:chgData name="Hal Rear" userId="4cdae0c1-6856-4286-aed0-6a9c63fa8e18" providerId="ADAL" clId="{5E455866-8BB1-4009-BC41-9445B2272D43}" dt="2026-02-24T11:39:42.533" v="53"/>
          <ac:picMkLst>
            <pc:docMk/>
            <pc:sldMk cId="3177533185" sldId="273"/>
            <ac:picMk id="10" creationId="{E195BBD8-A025-B949-546A-795831427663}"/>
          </ac:picMkLst>
        </pc:picChg>
        <pc:picChg chg="add mod">
          <ac:chgData name="Hal Rear" userId="4cdae0c1-6856-4286-aed0-6a9c63fa8e18" providerId="ADAL" clId="{5E455866-8BB1-4009-BC41-9445B2272D43}" dt="2026-02-24T11:37:20.088" v="50" actId="208"/>
          <ac:picMkLst>
            <pc:docMk/>
            <pc:sldMk cId="3177533185" sldId="273"/>
            <ac:picMk id="3074" creationId="{F5CCB76E-42C8-B744-4D5A-F8E678F0189A}"/>
          </ac:picMkLst>
        </pc:picChg>
        <pc:picChg chg="add mod">
          <ac:chgData name="Hal Rear" userId="4cdae0c1-6856-4286-aed0-6a9c63fa8e18" providerId="ADAL" clId="{5E455866-8BB1-4009-BC41-9445B2272D43}" dt="2026-02-24T11:37:20.088" v="50" actId="208"/>
          <ac:picMkLst>
            <pc:docMk/>
            <pc:sldMk cId="3177533185" sldId="273"/>
            <ac:picMk id="3076" creationId="{E9884D2B-9B1D-A53F-DC17-C4773A0428E1}"/>
          </ac:picMkLst>
        </pc:picChg>
        <pc:picChg chg="add mod">
          <ac:chgData name="Hal Rear" userId="4cdae0c1-6856-4286-aed0-6a9c63fa8e18" providerId="ADAL" clId="{5E455866-8BB1-4009-BC41-9445B2272D43}" dt="2026-02-24T11:37:20.088" v="50" actId="208"/>
          <ac:picMkLst>
            <pc:docMk/>
            <pc:sldMk cId="3177533185" sldId="273"/>
            <ac:picMk id="3078" creationId="{9CEB3EA9-DB7B-B573-D5C3-A047BEEEB6F3}"/>
          </ac:picMkLst>
        </pc:picChg>
      </pc:sldChg>
      <pc:sldChg chg="addSp modSp">
        <pc:chgData name="Hal Rear" userId="4cdae0c1-6856-4286-aed0-6a9c63fa8e18" providerId="ADAL" clId="{5E455866-8BB1-4009-BC41-9445B2272D43}" dt="2026-02-24T11:40:36.110" v="58" actId="1076"/>
        <pc:sldMkLst>
          <pc:docMk/>
          <pc:sldMk cId="3563290230" sldId="274"/>
        </pc:sldMkLst>
        <pc:spChg chg="mod">
          <ac:chgData name="Hal Rear" userId="4cdae0c1-6856-4286-aed0-6a9c63fa8e18" providerId="ADAL" clId="{5E455866-8BB1-4009-BC41-9445B2272D43}" dt="2026-02-24T11:40:29.620" v="56" actId="14100"/>
          <ac:spMkLst>
            <pc:docMk/>
            <pc:sldMk cId="3563290230" sldId="274"/>
            <ac:spMk id="2" creationId="{FD40E845-7509-6B2F-4633-85B5EB0181E0}"/>
          </ac:spMkLst>
        </pc:spChg>
        <pc:picChg chg="add mod">
          <ac:chgData name="Hal Rear" userId="4cdae0c1-6856-4286-aed0-6a9c63fa8e18" providerId="ADAL" clId="{5E455866-8BB1-4009-BC41-9445B2272D43}" dt="2026-02-24T11:40:36.110" v="58" actId="1076"/>
          <ac:picMkLst>
            <pc:docMk/>
            <pc:sldMk cId="3563290230" sldId="274"/>
            <ac:picMk id="4098" creationId="{A52D079E-9C12-C251-7EEC-24AAD1067FE4}"/>
          </ac:picMkLst>
        </pc:picChg>
      </pc:sldChg>
      <pc:sldChg chg="addSp delSp modSp add">
        <pc:chgData name="Hal Rear" userId="4cdae0c1-6856-4286-aed0-6a9c63fa8e18" providerId="ADAL" clId="{5E455866-8BB1-4009-BC41-9445B2272D43}" dt="2026-02-24T11:42:05.518" v="63" actId="1076"/>
        <pc:sldMkLst>
          <pc:docMk/>
          <pc:sldMk cId="4176967091" sldId="275"/>
        </pc:sldMkLst>
        <pc:picChg chg="del">
          <ac:chgData name="Hal Rear" userId="4cdae0c1-6856-4286-aed0-6a9c63fa8e18" providerId="ADAL" clId="{5E455866-8BB1-4009-BC41-9445B2272D43}" dt="2026-02-24T11:42:00.794" v="60" actId="478"/>
          <ac:picMkLst>
            <pc:docMk/>
            <pc:sldMk cId="4176967091" sldId="275"/>
            <ac:picMk id="4098" creationId="{6DF31B71-ECF4-0FB7-D7E5-C82D0A443278}"/>
          </ac:picMkLst>
        </pc:picChg>
        <pc:picChg chg="add mod">
          <ac:chgData name="Hal Rear" userId="4cdae0c1-6856-4286-aed0-6a9c63fa8e18" providerId="ADAL" clId="{5E455866-8BB1-4009-BC41-9445B2272D43}" dt="2026-02-24T11:42:05.518" v="63" actId="1076"/>
          <ac:picMkLst>
            <pc:docMk/>
            <pc:sldMk cId="4176967091" sldId="275"/>
            <ac:picMk id="5122" creationId="{3352AD23-B607-950C-8152-880AB6208576}"/>
          </ac:picMkLst>
        </pc:picChg>
      </pc:sldChg>
      <pc:sldChg chg="addSp delSp modSp">
        <pc:chgData name="Hal Rear" userId="4cdae0c1-6856-4286-aed0-6a9c63fa8e18" providerId="ADAL" clId="{5E455866-8BB1-4009-BC41-9445B2272D43}" dt="2026-02-24T11:53:30.144" v="68" actId="931"/>
        <pc:sldMkLst>
          <pc:docMk/>
          <pc:sldMk cId="3429670103" sldId="276"/>
        </pc:sldMkLst>
        <pc:spChg chg="del">
          <ac:chgData name="Hal Rear" userId="4cdae0c1-6856-4286-aed0-6a9c63fa8e18" providerId="ADAL" clId="{5E455866-8BB1-4009-BC41-9445B2272D43}" dt="2026-02-24T11:53:30.144" v="68" actId="931"/>
          <ac:spMkLst>
            <pc:docMk/>
            <pc:sldMk cId="3429670103" sldId="276"/>
            <ac:spMk id="4" creationId="{AC29A888-FF24-A7C5-ACE5-B59A68A3F7AD}"/>
          </ac:spMkLst>
        </pc:spChg>
        <pc:spChg chg="add mod">
          <ac:chgData name="Hal Rear" userId="4cdae0c1-6856-4286-aed0-6a9c63fa8e18" providerId="ADAL" clId="{5E455866-8BB1-4009-BC41-9445B2272D43}" dt="2026-02-24T11:52:36.125" v="66"/>
          <ac:spMkLst>
            <pc:docMk/>
            <pc:sldMk cId="3429670103" sldId="276"/>
            <ac:spMk id="5" creationId="{484242A6-A7D3-2CCF-ABDF-08B10D97F5BC}"/>
          </ac:spMkLst>
        </pc:spChg>
        <pc:spChg chg="add">
          <ac:chgData name="Hal Rear" userId="4cdae0c1-6856-4286-aed0-6a9c63fa8e18" providerId="ADAL" clId="{5E455866-8BB1-4009-BC41-9445B2272D43}" dt="2026-02-24T11:53:19.022" v="67"/>
          <ac:spMkLst>
            <pc:docMk/>
            <pc:sldMk cId="3429670103" sldId="276"/>
            <ac:spMk id="6" creationId="{547CE20F-B759-0D6A-F4E6-9FAE1C049F7D}"/>
          </ac:spMkLst>
        </pc:spChg>
        <pc:picChg chg="add mod">
          <ac:chgData name="Hal Rear" userId="4cdae0c1-6856-4286-aed0-6a9c63fa8e18" providerId="ADAL" clId="{5E455866-8BB1-4009-BC41-9445B2272D43}" dt="2026-02-24T11:53:30.144" v="68" actId="931"/>
          <ac:picMkLst>
            <pc:docMk/>
            <pc:sldMk cId="3429670103" sldId="276"/>
            <ac:picMk id="8" creationId="{E85A06D7-EFEB-F11C-C017-FF00D4BE8214}"/>
          </ac:picMkLst>
        </pc:picChg>
      </pc:sldChg>
      <pc:sldChg chg="addSp modSp">
        <pc:chgData name="Hal Rear" userId="4cdae0c1-6856-4286-aed0-6a9c63fa8e18" providerId="ADAL" clId="{5E455866-8BB1-4009-BC41-9445B2272D43}" dt="2026-02-24T12:02:18.070" v="81" actId="1076"/>
        <pc:sldMkLst>
          <pc:docMk/>
          <pc:sldMk cId="264119500" sldId="277"/>
        </pc:sldMkLst>
        <pc:picChg chg="add mod">
          <ac:chgData name="Hal Rear" userId="4cdae0c1-6856-4286-aed0-6a9c63fa8e18" providerId="ADAL" clId="{5E455866-8BB1-4009-BC41-9445B2272D43}" dt="2026-02-24T12:02:15.136" v="79" actId="1076"/>
          <ac:picMkLst>
            <pc:docMk/>
            <pc:sldMk cId="264119500" sldId="277"/>
            <ac:picMk id="7170" creationId="{4FCB68C4-6DB3-0000-6541-B85050E2AE62}"/>
          </ac:picMkLst>
        </pc:picChg>
        <pc:picChg chg="add mod">
          <ac:chgData name="Hal Rear" userId="4cdae0c1-6856-4286-aed0-6a9c63fa8e18" providerId="ADAL" clId="{5E455866-8BB1-4009-BC41-9445B2272D43}" dt="2026-02-24T12:02:18.070" v="81" actId="1076"/>
          <ac:picMkLst>
            <pc:docMk/>
            <pc:sldMk cId="264119500" sldId="277"/>
            <ac:picMk id="8194" creationId="{F2FA28E2-5A36-5A87-D09A-FAA403476F27}"/>
          </ac:picMkLst>
        </pc:picChg>
      </pc:sldChg>
      <pc:sldChg chg="add">
        <pc:chgData name="Hal Rear" userId="4cdae0c1-6856-4286-aed0-6a9c63fa8e18" providerId="ADAL" clId="{5E455866-8BB1-4009-BC41-9445B2272D43}" dt="2026-02-24T11:51:07.558" v="65"/>
        <pc:sldMkLst>
          <pc:docMk/>
          <pc:sldMk cId="1566208865" sldId="277"/>
        </pc:sldMkLst>
      </pc:sldChg>
      <pc:sldChg chg="addSp delSp modSp modAnim">
        <pc:chgData name="Hal Rear" userId="4cdae0c1-6856-4286-aed0-6a9c63fa8e18" providerId="ADAL" clId="{5E455866-8BB1-4009-BC41-9445B2272D43}" dt="2026-02-24T12:06:12.173" v="92"/>
        <pc:sldMkLst>
          <pc:docMk/>
          <pc:sldMk cId="2084871493" sldId="278"/>
        </pc:sldMkLst>
        <pc:spChg chg="mod">
          <ac:chgData name="Hal Rear" userId="4cdae0c1-6856-4286-aed0-6a9c63fa8e18" providerId="ADAL" clId="{5E455866-8BB1-4009-BC41-9445B2272D43}" dt="2026-02-24T12:03:08.948" v="87" actId="14100"/>
          <ac:spMkLst>
            <pc:docMk/>
            <pc:sldMk cId="2084871493" sldId="278"/>
            <ac:spMk id="2" creationId="{4155F84C-A0E4-9B48-426D-2E301670E049}"/>
          </ac:spMkLst>
        </pc:spChg>
        <pc:spChg chg="del">
          <ac:chgData name="Hal Rear" userId="4cdae0c1-6856-4286-aed0-6a9c63fa8e18" providerId="ADAL" clId="{5E455866-8BB1-4009-BC41-9445B2272D43}" dt="2026-02-24T12:06:12.173" v="92"/>
          <ac:spMkLst>
            <pc:docMk/>
            <pc:sldMk cId="2084871493" sldId="278"/>
            <ac:spMk id="3" creationId="{83EF7634-E8D1-B3B4-CA3D-C44C4328744B}"/>
          </ac:spMkLst>
        </pc:spChg>
        <pc:picChg chg="add mod">
          <ac:chgData name="Hal Rear" userId="4cdae0c1-6856-4286-aed0-6a9c63fa8e18" providerId="ADAL" clId="{5E455866-8BB1-4009-BC41-9445B2272D43}" dt="2026-02-24T12:06:12.173" v="92"/>
          <ac:picMkLst>
            <pc:docMk/>
            <pc:sldMk cId="2084871493" sldId="278"/>
            <ac:picMk id="5" creationId="{B6644335-A737-4151-D18D-E966BE406F17}"/>
          </ac:picMkLst>
        </pc:picChg>
        <pc:picChg chg="add del mod">
          <ac:chgData name="Hal Rear" userId="4cdae0c1-6856-4286-aed0-6a9c63fa8e18" providerId="ADAL" clId="{5E455866-8BB1-4009-BC41-9445B2272D43}" dt="2026-02-24T12:02:03.954" v="76" actId="21"/>
          <ac:picMkLst>
            <pc:docMk/>
            <pc:sldMk cId="2084871493" sldId="278"/>
            <ac:picMk id="8194" creationId="{F2FA28E2-5A36-5A87-D09A-FAA403476F27}"/>
          </ac:picMkLst>
        </pc:picChg>
        <pc:picChg chg="add del mod">
          <ac:chgData name="Hal Rear" userId="4cdae0c1-6856-4286-aed0-6a9c63fa8e18" providerId="ADAL" clId="{5E455866-8BB1-4009-BC41-9445B2272D43}" dt="2026-02-24T12:03:10.904" v="88" actId="478"/>
          <ac:picMkLst>
            <pc:docMk/>
            <pc:sldMk cId="2084871493" sldId="278"/>
            <ac:picMk id="8196" creationId="{4A6D968C-D3B5-E922-575E-E0B658215BA5}"/>
          </ac:picMkLst>
        </pc:picChg>
        <pc:picChg chg="add del mod">
          <ac:chgData name="Hal Rear" userId="4cdae0c1-6856-4286-aed0-6a9c63fa8e18" providerId="ADAL" clId="{5E455866-8BB1-4009-BC41-9445B2272D43}" dt="2026-02-24T12:05:08.421" v="91" actId="478"/>
          <ac:picMkLst>
            <pc:docMk/>
            <pc:sldMk cId="2084871493" sldId="278"/>
            <ac:picMk id="8198" creationId="{06511647-AC6B-38B5-65D5-65981E85B5FD}"/>
          </ac:picMkLst>
        </pc:picChg>
      </pc:sldChg>
      <pc:sldChg chg="addSp modSp">
        <pc:chgData name="Hal Rear" userId="4cdae0c1-6856-4286-aed0-6a9c63fa8e18" providerId="ADAL" clId="{5E455866-8BB1-4009-BC41-9445B2272D43}" dt="2026-02-24T12:12:04.008" v="103" actId="1076"/>
        <pc:sldMkLst>
          <pc:docMk/>
          <pc:sldMk cId="2013367313" sldId="279"/>
        </pc:sldMkLst>
        <pc:picChg chg="add mod">
          <ac:chgData name="Hal Rear" userId="4cdae0c1-6856-4286-aed0-6a9c63fa8e18" providerId="ADAL" clId="{5E455866-8BB1-4009-BC41-9445B2272D43}" dt="2026-02-24T12:12:04.008" v="103" actId="1076"/>
          <ac:picMkLst>
            <pc:docMk/>
            <pc:sldMk cId="2013367313" sldId="279"/>
            <ac:picMk id="9218" creationId="{D17136CD-6B7F-1B3C-3795-D0ADA57B27EB}"/>
          </ac:picMkLst>
        </pc:picChg>
      </pc:sldChg>
      <pc:sldChg chg="addSp delSp modSp add">
        <pc:chgData name="Hal Rear" userId="4cdae0c1-6856-4286-aed0-6a9c63fa8e18" providerId="ADAL" clId="{5E455866-8BB1-4009-BC41-9445B2272D43}" dt="2026-02-24T12:27:03.045" v="118" actId="1076"/>
        <pc:sldMkLst>
          <pc:docMk/>
          <pc:sldMk cId="4282465801" sldId="281"/>
        </pc:sldMkLst>
        <pc:spChg chg="mod">
          <ac:chgData name="Hal Rear" userId="4cdae0c1-6856-4286-aed0-6a9c63fa8e18" providerId="ADAL" clId="{5E455866-8BB1-4009-BC41-9445B2272D43}" dt="2026-02-24T12:23:46.915" v="107" actId="14100"/>
          <ac:spMkLst>
            <pc:docMk/>
            <pc:sldMk cId="4282465801" sldId="281"/>
            <ac:spMk id="3" creationId="{6241F783-AE66-C204-9C92-3B71D676156B}"/>
          </ac:spMkLst>
        </pc:spChg>
        <pc:picChg chg="add del mod">
          <ac:chgData name="Hal Rear" userId="4cdae0c1-6856-4286-aed0-6a9c63fa8e18" providerId="ADAL" clId="{5E455866-8BB1-4009-BC41-9445B2272D43}" dt="2026-02-24T12:26:57.439" v="116" actId="478"/>
          <ac:picMkLst>
            <pc:docMk/>
            <pc:sldMk cId="4282465801" sldId="281"/>
            <ac:picMk id="10242" creationId="{826BCAF2-0C01-98D5-47AC-A4123BE63793}"/>
          </ac:picMkLst>
        </pc:picChg>
        <pc:picChg chg="add mod">
          <ac:chgData name="Hal Rear" userId="4cdae0c1-6856-4286-aed0-6a9c63fa8e18" providerId="ADAL" clId="{5E455866-8BB1-4009-BC41-9445B2272D43}" dt="2026-02-24T12:27:03.045" v="118" actId="1076"/>
          <ac:picMkLst>
            <pc:docMk/>
            <pc:sldMk cId="4282465801" sldId="281"/>
            <ac:picMk id="10244" creationId="{A3B99715-42CC-EB16-8F38-F8CB42F82A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EAAEB-6B33-4634-9079-28CE3BB28090}"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DD3B5-715D-4A18-B6E5-CB12DF7E4FAC}" type="slidenum">
              <a:rPr lang="en-GB" smtClean="0"/>
              <a:t>‹#›</a:t>
            </a:fld>
            <a:endParaRPr lang="en-GB"/>
          </a:p>
        </p:txBody>
      </p:sp>
    </p:spTree>
    <p:extLst>
      <p:ext uri="{BB962C8B-B14F-4D97-AF65-F5344CB8AC3E}">
        <p14:creationId xmlns:p14="http://schemas.microsoft.com/office/powerpoint/2010/main" val="98943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apologise in advance there will be C++ code in the presentation </a:t>
            </a:r>
          </a:p>
        </p:txBody>
      </p:sp>
      <p:sp>
        <p:nvSpPr>
          <p:cNvPr id="4" name="Slide Number Placeholder 3"/>
          <p:cNvSpPr>
            <a:spLocks noGrp="1"/>
          </p:cNvSpPr>
          <p:nvPr>
            <p:ph type="sldNum" sz="quarter" idx="5"/>
          </p:nvPr>
        </p:nvSpPr>
        <p:spPr/>
        <p:txBody>
          <a:bodyPr/>
          <a:lstStyle/>
          <a:p>
            <a:fld id="{1A3DD3B5-715D-4A18-B6E5-CB12DF7E4FAC}" type="slidenum">
              <a:rPr lang="en-GB" smtClean="0"/>
              <a:t>1</a:t>
            </a:fld>
            <a:endParaRPr lang="en-GB"/>
          </a:p>
        </p:txBody>
      </p:sp>
    </p:spTree>
    <p:extLst>
      <p:ext uri="{BB962C8B-B14F-4D97-AF65-F5344CB8AC3E}">
        <p14:creationId xmlns:p14="http://schemas.microsoft.com/office/powerpoint/2010/main" val="361228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high level feature list of sprint 1 and some class outlines I setup a simple Moscow board to take into sprint 2</a:t>
            </a:r>
          </a:p>
          <a:p>
            <a:endParaRPr lang="en-GB" dirty="0"/>
          </a:p>
          <a:p>
            <a:r>
              <a:rPr lang="en-GB" dirty="0"/>
              <a:t>The goal of this sprint is to implement as much of this as possible with the focus of being able to play a full game.</a:t>
            </a:r>
          </a:p>
          <a:p>
            <a:endParaRPr lang="en-GB" dirty="0"/>
          </a:p>
          <a:p>
            <a:r>
              <a:rPr lang="en-GB" dirty="0"/>
              <a:t>Something that I haven’t touched on yet is that this project is entirely from scratch. As a programmer and more specifically an engine programmer “portfolio” piece to me includes engines and engine features so I thought id be a pretty good challenge to take on.</a:t>
            </a:r>
          </a:p>
          <a:p>
            <a:endParaRPr lang="en-GB" dirty="0"/>
          </a:p>
          <a:p>
            <a:r>
              <a:rPr lang="en-GB" dirty="0"/>
              <a:t>So the entire thing is written in SDL3 as it covers rendering, input, audio while still letting me build the underlying systems myself.</a:t>
            </a:r>
          </a:p>
        </p:txBody>
      </p:sp>
      <p:sp>
        <p:nvSpPr>
          <p:cNvPr id="4" name="Slide Number Placeholder 3"/>
          <p:cNvSpPr>
            <a:spLocks noGrp="1"/>
          </p:cNvSpPr>
          <p:nvPr>
            <p:ph type="sldNum" sz="quarter" idx="5"/>
          </p:nvPr>
        </p:nvSpPr>
        <p:spPr/>
        <p:txBody>
          <a:bodyPr/>
          <a:lstStyle/>
          <a:p>
            <a:fld id="{1A3DD3B5-715D-4A18-B6E5-CB12DF7E4FAC}" type="slidenum">
              <a:rPr lang="en-GB" smtClean="0"/>
              <a:t>10</a:t>
            </a:fld>
            <a:endParaRPr lang="en-GB"/>
          </a:p>
        </p:txBody>
      </p:sp>
    </p:spTree>
    <p:extLst>
      <p:ext uri="{BB962C8B-B14F-4D97-AF65-F5344CB8AC3E}">
        <p14:creationId xmlns:p14="http://schemas.microsoft.com/office/powerpoint/2010/main" val="337981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A378-F42F-3772-F582-6D9039438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9AD05-FA74-AF8A-DB59-9F2A3EB1E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0418D-7DEA-D6F1-DF4F-D1A41B9B381F}"/>
              </a:ext>
            </a:extLst>
          </p:cNvPr>
          <p:cNvSpPr>
            <a:spLocks noGrp="1"/>
          </p:cNvSpPr>
          <p:nvPr>
            <p:ph type="body" idx="1"/>
          </p:nvPr>
        </p:nvSpPr>
        <p:spPr/>
        <p:txBody>
          <a:bodyPr/>
          <a:lstStyle/>
          <a:p>
            <a:r>
              <a:rPr lang="en-GB" dirty="0"/>
              <a:t>I started off with the tile loading and storage before moving onto placement through SDL events.</a:t>
            </a:r>
          </a:p>
          <a:p>
            <a:endParaRPr lang="en-GB" dirty="0"/>
          </a:p>
          <a:p>
            <a:r>
              <a:rPr lang="en-GB" dirty="0"/>
              <a:t>On a mouse click, performs a point in box check for the encompassing </a:t>
            </a:r>
            <a:r>
              <a:rPr lang="en-GB" dirty="0" err="1"/>
              <a:t>rect</a:t>
            </a:r>
            <a:r>
              <a:rPr lang="en-GB" dirty="0"/>
              <a:t> of the tile</a:t>
            </a:r>
          </a:p>
          <a:p>
            <a:r>
              <a:rPr lang="en-GB" dirty="0"/>
              <a:t>If it passes its picked up, if not its not.</a:t>
            </a:r>
          </a:p>
          <a:p>
            <a:endParaRPr lang="en-GB" dirty="0"/>
          </a:p>
          <a:p>
            <a:r>
              <a:rPr lang="en-GB" dirty="0"/>
              <a:t>I also realised after picking them up </a:t>
            </a:r>
            <a:r>
              <a:rPr lang="en-GB" dirty="0" err="1"/>
              <a:t>theres</a:t>
            </a:r>
            <a:r>
              <a:rPr lang="en-GB" dirty="0"/>
              <a:t> no rotations so I added a keypress to rotate them which just added an offset to the index used when fetching an edge colour</a:t>
            </a:r>
          </a:p>
          <a:p>
            <a:endParaRPr lang="en-GB" dirty="0"/>
          </a:p>
          <a:p>
            <a:r>
              <a:rPr lang="en-GB" dirty="0"/>
              <a:t>So edge 0 becomes 1 when rotated </a:t>
            </a:r>
          </a:p>
          <a:p>
            <a:endParaRPr lang="en-GB" dirty="0"/>
          </a:p>
          <a:p>
            <a:r>
              <a:rPr lang="en-GB" dirty="0"/>
              <a:t>But from this I could theoretically play a game.</a:t>
            </a:r>
          </a:p>
        </p:txBody>
      </p:sp>
      <p:sp>
        <p:nvSpPr>
          <p:cNvPr id="4" name="Slide Number Placeholder 3">
            <a:extLst>
              <a:ext uri="{FF2B5EF4-FFF2-40B4-BE49-F238E27FC236}">
                <a16:creationId xmlns:a16="http://schemas.microsoft.com/office/drawing/2014/main" id="{D1364AF9-E5C1-AD50-E25C-C63AA98E053D}"/>
              </a:ext>
            </a:extLst>
          </p:cNvPr>
          <p:cNvSpPr>
            <a:spLocks noGrp="1"/>
          </p:cNvSpPr>
          <p:nvPr>
            <p:ph type="sldNum" sz="quarter" idx="5"/>
          </p:nvPr>
        </p:nvSpPr>
        <p:spPr/>
        <p:txBody>
          <a:bodyPr/>
          <a:lstStyle/>
          <a:p>
            <a:fld id="{1A3DD3B5-715D-4A18-B6E5-CB12DF7E4FAC}" type="slidenum">
              <a:rPr lang="en-GB" smtClean="0"/>
              <a:t>11</a:t>
            </a:fld>
            <a:endParaRPr lang="en-GB"/>
          </a:p>
        </p:txBody>
      </p:sp>
    </p:spTree>
    <p:extLst>
      <p:ext uri="{BB962C8B-B14F-4D97-AF65-F5344CB8AC3E}">
        <p14:creationId xmlns:p14="http://schemas.microsoft.com/office/powerpoint/2010/main" val="413131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I did and it was pretty fun</a:t>
            </a:r>
          </a:p>
          <a:p>
            <a:endParaRPr lang="en-GB" dirty="0"/>
          </a:p>
          <a:p>
            <a:r>
              <a:rPr lang="en-GB" dirty="0"/>
              <a:t>However you may notice that </a:t>
            </a:r>
            <a:r>
              <a:rPr lang="en-GB" dirty="0" err="1"/>
              <a:t>theres</a:t>
            </a:r>
            <a:r>
              <a:rPr lang="en-GB" dirty="0"/>
              <a:t> an issue when you run out of room and </a:t>
            </a:r>
            <a:r>
              <a:rPr lang="en-GB" dirty="0" err="1"/>
              <a:t>icurrently</a:t>
            </a:r>
            <a:r>
              <a:rPr lang="en-GB" dirty="0"/>
              <a:t> have no way to deal with that</a:t>
            </a:r>
          </a:p>
        </p:txBody>
      </p:sp>
      <p:sp>
        <p:nvSpPr>
          <p:cNvPr id="4" name="Slide Number Placeholder 3"/>
          <p:cNvSpPr>
            <a:spLocks noGrp="1"/>
          </p:cNvSpPr>
          <p:nvPr>
            <p:ph type="sldNum" sz="quarter" idx="5"/>
          </p:nvPr>
        </p:nvSpPr>
        <p:spPr/>
        <p:txBody>
          <a:bodyPr/>
          <a:lstStyle/>
          <a:p>
            <a:fld id="{1A3DD3B5-715D-4A18-B6E5-CB12DF7E4FAC}" type="slidenum">
              <a:rPr lang="en-GB" smtClean="0"/>
              <a:t>12</a:t>
            </a:fld>
            <a:endParaRPr lang="en-GB"/>
          </a:p>
        </p:txBody>
      </p:sp>
    </p:spTree>
    <p:extLst>
      <p:ext uri="{BB962C8B-B14F-4D97-AF65-F5344CB8AC3E}">
        <p14:creationId xmlns:p14="http://schemas.microsoft.com/office/powerpoint/2010/main" val="347189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solve the issue created by the playtest I moved every thing into world space which just involves converting from world space to screen space just before </a:t>
            </a:r>
            <a:r>
              <a:rPr lang="en-GB" dirty="0" err="1"/>
              <a:t>im</a:t>
            </a:r>
            <a:r>
              <a:rPr lang="en-GB" dirty="0"/>
              <a:t> about to draw. </a:t>
            </a:r>
          </a:p>
          <a:p>
            <a:endParaRPr lang="en-GB" dirty="0"/>
          </a:p>
          <a:p>
            <a:r>
              <a:rPr lang="en-GB" dirty="0"/>
              <a:t>I stuck this in a camera class which has its own position so I can offset within the world.</a:t>
            </a:r>
          </a:p>
          <a:p>
            <a:endParaRPr lang="en-GB" dirty="0"/>
          </a:p>
          <a:p>
            <a:endParaRPr lang="en-GB" dirty="0"/>
          </a:p>
        </p:txBody>
      </p:sp>
      <p:sp>
        <p:nvSpPr>
          <p:cNvPr id="4" name="Slide Number Placeholder 3"/>
          <p:cNvSpPr>
            <a:spLocks noGrp="1"/>
          </p:cNvSpPr>
          <p:nvPr>
            <p:ph type="sldNum" sz="quarter" idx="5"/>
          </p:nvPr>
        </p:nvSpPr>
        <p:spPr/>
        <p:txBody>
          <a:bodyPr/>
          <a:lstStyle/>
          <a:p>
            <a:fld id="{1A3DD3B5-715D-4A18-B6E5-CB12DF7E4FAC}" type="slidenum">
              <a:rPr lang="en-GB" smtClean="0"/>
              <a:t>13</a:t>
            </a:fld>
            <a:endParaRPr lang="en-GB"/>
          </a:p>
        </p:txBody>
      </p:sp>
    </p:spTree>
    <p:extLst>
      <p:ext uri="{BB962C8B-B14F-4D97-AF65-F5344CB8AC3E}">
        <p14:creationId xmlns:p14="http://schemas.microsoft.com/office/powerpoint/2010/main" val="415576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stuff I set out earlier it was pretty straightforward to setup the grid, and I know I said I wasn’t going to draw the grid but I needed some debug stuff.</a:t>
            </a:r>
          </a:p>
          <a:p>
            <a:endParaRPr lang="en-GB" dirty="0"/>
          </a:p>
          <a:p>
            <a:r>
              <a:rPr lang="en-GB" dirty="0"/>
              <a:t>I use the grid to populate an array of neighbours within each tile so they become aware of each other which is used to traverse the graph later to determine the end points</a:t>
            </a:r>
          </a:p>
        </p:txBody>
      </p:sp>
      <p:sp>
        <p:nvSpPr>
          <p:cNvPr id="4" name="Slide Number Placeholder 3"/>
          <p:cNvSpPr>
            <a:spLocks noGrp="1"/>
          </p:cNvSpPr>
          <p:nvPr>
            <p:ph type="sldNum" sz="quarter" idx="5"/>
          </p:nvPr>
        </p:nvSpPr>
        <p:spPr/>
        <p:txBody>
          <a:bodyPr/>
          <a:lstStyle/>
          <a:p>
            <a:fld id="{1A3DD3B5-715D-4A18-B6E5-CB12DF7E4FAC}" type="slidenum">
              <a:rPr lang="en-GB" smtClean="0"/>
              <a:t>15</a:t>
            </a:fld>
            <a:endParaRPr lang="en-GB"/>
          </a:p>
        </p:txBody>
      </p:sp>
    </p:spTree>
    <p:extLst>
      <p:ext uri="{BB962C8B-B14F-4D97-AF65-F5344CB8AC3E}">
        <p14:creationId xmlns:p14="http://schemas.microsoft.com/office/powerpoint/2010/main" val="308663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were super simple as they are just 2 containers of 6 tiles which are rotated through as the turns change. </a:t>
            </a:r>
          </a:p>
          <a:p>
            <a:endParaRPr lang="en-GB" dirty="0"/>
          </a:p>
          <a:p>
            <a:r>
              <a:rPr lang="en-GB" dirty="0">
                <a:effectLst/>
              </a:rPr>
              <a:t>If a tile is placed, it's erased from the container (just a vector of indices into </a:t>
            </a:r>
            <a:r>
              <a:rPr lang="en-GB" dirty="0" err="1">
                <a:effectLst/>
              </a:rPr>
              <a:t>tilebag's</a:t>
            </a:r>
            <a:r>
              <a:rPr lang="en-GB" dirty="0">
                <a:effectLst/>
              </a:rPr>
              <a:t> tile list) and a new tile index is fetched from </a:t>
            </a:r>
            <a:r>
              <a:rPr lang="en-GB" dirty="0" err="1">
                <a:effectLst/>
              </a:rPr>
              <a:t>unplayed</a:t>
            </a:r>
            <a:r>
              <a:rPr lang="en-GB" dirty="0">
                <a:effectLst/>
              </a:rPr>
              <a:t> tiles and added.</a:t>
            </a:r>
          </a:p>
          <a:p>
            <a:r>
              <a:rPr lang="en-GB" dirty="0">
                <a:effectLst/>
              </a:rPr>
              <a:t>And then draw all 6 tiles for each players hand on their turn.</a:t>
            </a:r>
          </a:p>
          <a:p>
            <a:br>
              <a:rPr lang="en-GB" dirty="0">
                <a:effectLst/>
              </a:rPr>
            </a:br>
            <a:endParaRPr lang="en-GB" dirty="0"/>
          </a:p>
        </p:txBody>
      </p:sp>
      <p:sp>
        <p:nvSpPr>
          <p:cNvPr id="4" name="Slide Number Placeholder 3"/>
          <p:cNvSpPr>
            <a:spLocks noGrp="1"/>
          </p:cNvSpPr>
          <p:nvPr>
            <p:ph type="sldNum" sz="quarter" idx="5"/>
          </p:nvPr>
        </p:nvSpPr>
        <p:spPr/>
        <p:txBody>
          <a:bodyPr/>
          <a:lstStyle/>
          <a:p>
            <a:fld id="{1A3DD3B5-715D-4A18-B6E5-CB12DF7E4FAC}" type="slidenum">
              <a:rPr lang="en-GB" smtClean="0"/>
              <a:t>16</a:t>
            </a:fld>
            <a:endParaRPr lang="en-GB"/>
          </a:p>
        </p:txBody>
      </p:sp>
    </p:spTree>
    <p:extLst>
      <p:ext uri="{BB962C8B-B14F-4D97-AF65-F5344CB8AC3E}">
        <p14:creationId xmlns:p14="http://schemas.microsoft.com/office/powerpoint/2010/main" val="147751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we are going into sprint 3</a:t>
            </a:r>
          </a:p>
          <a:p>
            <a:endParaRPr lang="en-GB" dirty="0"/>
          </a:p>
          <a:p>
            <a:r>
              <a:rPr lang="en-GB" dirty="0"/>
              <a:t>The game can be played from start to finish and it tells you who the longest line is as it goes.</a:t>
            </a:r>
          </a:p>
          <a:p>
            <a:endParaRPr lang="en-GB" dirty="0"/>
          </a:p>
          <a:p>
            <a:r>
              <a:rPr lang="en-GB" dirty="0"/>
              <a:t>After all I am a programmer so this is going to be incredibly painful.</a:t>
            </a:r>
          </a:p>
          <a:p>
            <a:endParaRPr lang="en-GB" dirty="0"/>
          </a:p>
          <a:p>
            <a:endParaRPr lang="en-GB" dirty="0"/>
          </a:p>
        </p:txBody>
      </p:sp>
      <p:sp>
        <p:nvSpPr>
          <p:cNvPr id="4" name="Slide Number Placeholder 3"/>
          <p:cNvSpPr>
            <a:spLocks noGrp="1"/>
          </p:cNvSpPr>
          <p:nvPr>
            <p:ph type="sldNum" sz="quarter" idx="5"/>
          </p:nvPr>
        </p:nvSpPr>
        <p:spPr/>
        <p:txBody>
          <a:bodyPr/>
          <a:lstStyle/>
          <a:p>
            <a:fld id="{1A3DD3B5-715D-4A18-B6E5-CB12DF7E4FAC}" type="slidenum">
              <a:rPr lang="en-GB" smtClean="0"/>
              <a:t>17</a:t>
            </a:fld>
            <a:endParaRPr lang="en-GB"/>
          </a:p>
        </p:txBody>
      </p:sp>
    </p:spTree>
    <p:extLst>
      <p:ext uri="{BB962C8B-B14F-4D97-AF65-F5344CB8AC3E}">
        <p14:creationId xmlns:p14="http://schemas.microsoft.com/office/powerpoint/2010/main" val="272568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common piece of feedback  was that </a:t>
            </a:r>
            <a:r>
              <a:rPr lang="en-GB" dirty="0" err="1"/>
              <a:t>seomtimes</a:t>
            </a:r>
            <a:r>
              <a:rPr lang="en-GB" dirty="0"/>
              <a:t> </a:t>
            </a:r>
            <a:r>
              <a:rPr lang="en-GB" dirty="0" err="1"/>
              <a:t>findgin</a:t>
            </a:r>
            <a:r>
              <a:rPr lang="en-GB" dirty="0"/>
              <a:t> a fitting tile could be </a:t>
            </a:r>
            <a:r>
              <a:rPr lang="en-GB" dirty="0" err="1"/>
              <a:t>abit</a:t>
            </a:r>
            <a:r>
              <a:rPr lang="en-GB" dirty="0"/>
              <a:t> difficult and players didn’t want to put tiles into place without being sure so I implemented a tile snapping system .</a:t>
            </a:r>
          </a:p>
          <a:p>
            <a:endParaRPr lang="en-GB" dirty="0"/>
          </a:p>
          <a:p>
            <a:r>
              <a:rPr lang="en-GB" dirty="0"/>
              <a:t>While a tile is being held it checks whether </a:t>
            </a:r>
            <a:r>
              <a:rPr lang="en-GB" dirty="0" err="1"/>
              <a:t>theres</a:t>
            </a:r>
            <a:r>
              <a:rPr lang="en-GB" dirty="0"/>
              <a:t> a valid placement underneath the mouse, and if there is it sets the position of the tile to the placement position rather than it being dragged by the mouse</a:t>
            </a:r>
          </a:p>
          <a:p>
            <a:endParaRPr lang="en-GB" dirty="0"/>
          </a:p>
          <a:p>
            <a:r>
              <a:rPr lang="en-GB" dirty="0"/>
              <a:t>Then when the check fails again, </a:t>
            </a:r>
            <a:r>
              <a:rPr lang="en-GB" dirty="0" err="1"/>
              <a:t>itll</a:t>
            </a:r>
            <a:r>
              <a:rPr lang="en-GB" dirty="0"/>
              <a:t> track back with the mouse.</a:t>
            </a:r>
          </a:p>
        </p:txBody>
      </p:sp>
      <p:sp>
        <p:nvSpPr>
          <p:cNvPr id="4" name="Slide Number Placeholder 3"/>
          <p:cNvSpPr>
            <a:spLocks noGrp="1"/>
          </p:cNvSpPr>
          <p:nvPr>
            <p:ph type="sldNum" sz="quarter" idx="5"/>
          </p:nvPr>
        </p:nvSpPr>
        <p:spPr/>
        <p:txBody>
          <a:bodyPr/>
          <a:lstStyle/>
          <a:p>
            <a:fld id="{1A3DD3B5-715D-4A18-B6E5-CB12DF7E4FAC}" type="slidenum">
              <a:rPr lang="en-GB" smtClean="0"/>
              <a:t>18</a:t>
            </a:fld>
            <a:endParaRPr lang="en-GB"/>
          </a:p>
        </p:txBody>
      </p:sp>
    </p:spTree>
    <p:extLst>
      <p:ext uri="{BB962C8B-B14F-4D97-AF65-F5344CB8AC3E}">
        <p14:creationId xmlns:p14="http://schemas.microsoft.com/office/powerpoint/2010/main" val="398172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I implemented was a state machine to wrap the entire game into a series of scenes to add a main menu and a few selection screens.</a:t>
            </a:r>
          </a:p>
          <a:p>
            <a:endParaRPr lang="en-GB" dirty="0"/>
          </a:p>
          <a:p>
            <a:r>
              <a:rPr lang="en-GB" dirty="0"/>
              <a:t>I ended up using this extremely verbose console output to show the state of the machine as it goes.</a:t>
            </a:r>
          </a:p>
          <a:p>
            <a:endParaRPr lang="en-GB" dirty="0"/>
          </a:p>
          <a:p>
            <a:r>
              <a:rPr lang="en-GB" dirty="0"/>
              <a:t>I created a system for buttons to traverse the scenes from within the game which utilises a similar system to the picking up of tiles.</a:t>
            </a:r>
          </a:p>
        </p:txBody>
      </p:sp>
      <p:sp>
        <p:nvSpPr>
          <p:cNvPr id="4" name="Slide Number Placeholder 3"/>
          <p:cNvSpPr>
            <a:spLocks noGrp="1"/>
          </p:cNvSpPr>
          <p:nvPr>
            <p:ph type="sldNum" sz="quarter" idx="5"/>
          </p:nvPr>
        </p:nvSpPr>
        <p:spPr/>
        <p:txBody>
          <a:bodyPr/>
          <a:lstStyle/>
          <a:p>
            <a:fld id="{1A3DD3B5-715D-4A18-B6E5-CB12DF7E4FAC}" type="slidenum">
              <a:rPr lang="en-GB" smtClean="0"/>
              <a:t>19</a:t>
            </a:fld>
            <a:endParaRPr lang="en-GB"/>
          </a:p>
        </p:txBody>
      </p:sp>
    </p:spTree>
    <p:extLst>
      <p:ext uri="{BB962C8B-B14F-4D97-AF65-F5344CB8AC3E}">
        <p14:creationId xmlns:p14="http://schemas.microsoft.com/office/powerpoint/2010/main" val="110441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added a splash screen just as something to maintain continuity with other things that are on my portfolio.</a:t>
            </a:r>
          </a:p>
          <a:p>
            <a:endParaRPr lang="en-GB" dirty="0"/>
          </a:p>
          <a:p>
            <a:r>
              <a:rPr lang="en-GB" dirty="0"/>
              <a:t>I also added a dedicated transition scene as well as some new main menu artwork just to make it look a little better.</a:t>
            </a:r>
          </a:p>
          <a:p>
            <a:endParaRPr lang="en-GB" dirty="0"/>
          </a:p>
          <a:p>
            <a:r>
              <a:rPr lang="en-GB" dirty="0"/>
              <a:t>I used gifs to demonstrate the controls rather than just words to better illustrate how to play.</a:t>
            </a:r>
          </a:p>
        </p:txBody>
      </p:sp>
      <p:sp>
        <p:nvSpPr>
          <p:cNvPr id="4" name="Slide Number Placeholder 3"/>
          <p:cNvSpPr>
            <a:spLocks noGrp="1"/>
          </p:cNvSpPr>
          <p:nvPr>
            <p:ph type="sldNum" sz="quarter" idx="5"/>
          </p:nvPr>
        </p:nvSpPr>
        <p:spPr/>
        <p:txBody>
          <a:bodyPr/>
          <a:lstStyle/>
          <a:p>
            <a:fld id="{1A3DD3B5-715D-4A18-B6E5-CB12DF7E4FAC}" type="slidenum">
              <a:rPr lang="en-GB" smtClean="0"/>
              <a:t>20</a:t>
            </a:fld>
            <a:endParaRPr lang="en-GB"/>
          </a:p>
        </p:txBody>
      </p:sp>
    </p:spTree>
    <p:extLst>
      <p:ext uri="{BB962C8B-B14F-4D97-AF65-F5344CB8AC3E}">
        <p14:creationId xmlns:p14="http://schemas.microsoft.com/office/powerpoint/2010/main" val="428464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Tantrix is a tile based tabletop game designed by a man called Mike Mc man away in 1988.</a:t>
            </a:r>
          </a:p>
          <a:p>
            <a:endParaRPr lang="en-GB" dirty="0"/>
          </a:p>
          <a:p>
            <a:r>
              <a:rPr lang="en-GB" dirty="0"/>
              <a:t>It uses a set of 56 of these tiles which each contain three colour lines from edge to edge.</a:t>
            </a:r>
          </a:p>
          <a:p>
            <a:endParaRPr lang="en-GB" dirty="0"/>
          </a:p>
          <a:p>
            <a:r>
              <a:rPr lang="en-GB" dirty="0"/>
              <a:t>There are four main versions sold</a:t>
            </a:r>
          </a:p>
          <a:p>
            <a:endParaRPr lang="en-GB" dirty="0"/>
          </a:p>
          <a:p>
            <a:r>
              <a:rPr lang="en-GB" dirty="0"/>
              <a:t>Discovery</a:t>
            </a:r>
          </a:p>
          <a:p>
            <a:r>
              <a:rPr lang="en-GB" dirty="0"/>
              <a:t>Solitaire</a:t>
            </a:r>
          </a:p>
          <a:p>
            <a:r>
              <a:rPr lang="en-GB" dirty="0"/>
              <a:t>Match</a:t>
            </a:r>
          </a:p>
          <a:p>
            <a:r>
              <a:rPr lang="en-GB" dirty="0"/>
              <a:t>The game pack</a:t>
            </a:r>
          </a:p>
          <a:p>
            <a:endParaRPr lang="en-GB" dirty="0"/>
          </a:p>
          <a:p>
            <a:r>
              <a:rPr lang="en-GB" dirty="0"/>
              <a:t>The first 3 are smaller puzzle based editions of the game which work in combination with each other</a:t>
            </a:r>
          </a:p>
          <a:p>
            <a:endParaRPr lang="en-GB" dirty="0"/>
          </a:p>
          <a:p>
            <a:r>
              <a:rPr lang="en-GB" dirty="0"/>
              <a:t>So when </a:t>
            </a:r>
            <a:r>
              <a:rPr lang="en-GB" dirty="0" err="1"/>
              <a:t>im</a:t>
            </a:r>
            <a:r>
              <a:rPr lang="en-GB" dirty="0"/>
              <a:t> referring to the game ill be referring to the game pack which contains all the tiles.</a:t>
            </a:r>
          </a:p>
        </p:txBody>
      </p:sp>
      <p:sp>
        <p:nvSpPr>
          <p:cNvPr id="4" name="Slide Number Placeholder 3"/>
          <p:cNvSpPr>
            <a:spLocks noGrp="1"/>
          </p:cNvSpPr>
          <p:nvPr>
            <p:ph type="sldNum" sz="quarter" idx="5"/>
          </p:nvPr>
        </p:nvSpPr>
        <p:spPr/>
        <p:txBody>
          <a:bodyPr/>
          <a:lstStyle/>
          <a:p>
            <a:fld id="{1A3DD3B5-715D-4A18-B6E5-CB12DF7E4FAC}" type="slidenum">
              <a:rPr lang="en-GB" smtClean="0"/>
              <a:t>2</a:t>
            </a:fld>
            <a:endParaRPr lang="en-GB"/>
          </a:p>
        </p:txBody>
      </p:sp>
    </p:spTree>
    <p:extLst>
      <p:ext uri="{BB962C8B-B14F-4D97-AF65-F5344CB8AC3E}">
        <p14:creationId xmlns:p14="http://schemas.microsoft.com/office/powerpoint/2010/main" val="1714501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future Id like to be more consistent with the art. While I like this page when compared with the splash and main menu it is so bright so I think finding a better background colour for both this and the game screen would fix this issue but with so many colours going on it felt like a waste of time to do now. </a:t>
            </a:r>
          </a:p>
          <a:p>
            <a:endParaRPr lang="en-GB" dirty="0"/>
          </a:p>
        </p:txBody>
      </p:sp>
      <p:sp>
        <p:nvSpPr>
          <p:cNvPr id="4" name="Slide Number Placeholder 3"/>
          <p:cNvSpPr>
            <a:spLocks noGrp="1"/>
          </p:cNvSpPr>
          <p:nvPr>
            <p:ph type="sldNum" sz="quarter" idx="5"/>
          </p:nvPr>
        </p:nvSpPr>
        <p:spPr/>
        <p:txBody>
          <a:bodyPr/>
          <a:lstStyle/>
          <a:p>
            <a:fld id="{1A3DD3B5-715D-4A18-B6E5-CB12DF7E4FAC}" type="slidenum">
              <a:rPr lang="en-GB" smtClean="0"/>
              <a:t>21</a:t>
            </a:fld>
            <a:endParaRPr lang="en-GB"/>
          </a:p>
        </p:txBody>
      </p:sp>
    </p:spTree>
    <p:extLst>
      <p:ext uri="{BB962C8B-B14F-4D97-AF65-F5344CB8AC3E}">
        <p14:creationId xmlns:p14="http://schemas.microsoft.com/office/powerpoint/2010/main" val="322016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31E7-8C97-1C40-6AE2-559882A4A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63F9B-1D17-0FDE-296F-E35EA9850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33FA0-839B-1FB0-2DFD-645FDE8A03B9}"/>
              </a:ext>
            </a:extLst>
          </p:cNvPr>
          <p:cNvSpPr>
            <a:spLocks noGrp="1"/>
          </p:cNvSpPr>
          <p:nvPr>
            <p:ph type="body" idx="1"/>
          </p:nvPr>
        </p:nvSpPr>
        <p:spPr/>
        <p:txBody>
          <a:bodyPr/>
          <a:lstStyle/>
          <a:p>
            <a:r>
              <a:rPr lang="en-GB" dirty="0"/>
              <a:t>Id also like to add online multiplayer. The </a:t>
            </a:r>
            <a:r>
              <a:rPr lang="en-GB" dirty="0" err="1"/>
              <a:t>steamworks</a:t>
            </a:r>
            <a:r>
              <a:rPr lang="en-GB" dirty="0"/>
              <a:t> </a:t>
            </a:r>
            <a:r>
              <a:rPr lang="en-GB" dirty="0" err="1"/>
              <a:t>api</a:t>
            </a:r>
            <a:r>
              <a:rPr lang="en-GB" dirty="0"/>
              <a:t> is a purely </a:t>
            </a:r>
            <a:r>
              <a:rPr lang="en-GB" dirty="0" err="1"/>
              <a:t>c++</a:t>
            </a:r>
            <a:r>
              <a:rPr lang="en-GB" dirty="0"/>
              <a:t> </a:t>
            </a:r>
            <a:r>
              <a:rPr lang="en-GB" dirty="0" err="1"/>
              <a:t>networkgin</a:t>
            </a:r>
            <a:r>
              <a:rPr lang="en-GB" dirty="0"/>
              <a:t> </a:t>
            </a:r>
            <a:r>
              <a:rPr lang="en-GB" dirty="0" err="1"/>
              <a:t>implenetation</a:t>
            </a:r>
            <a:r>
              <a:rPr lang="en-GB" dirty="0"/>
              <a:t> and gives access to all of the cool steam things</a:t>
            </a:r>
          </a:p>
          <a:p>
            <a:endParaRPr lang="en-GB" dirty="0"/>
          </a:p>
          <a:p>
            <a:endParaRPr lang="en-GB" dirty="0"/>
          </a:p>
          <a:p>
            <a:r>
              <a:rPr lang="en-GB" dirty="0"/>
              <a:t>While ’ve used it before with SDL but I think within the timeframe of this module it was just not feasible and so has been moved to the future. And also giving lectures free keys just to test with sounds like a lot of hassle I don’t want to deal with.</a:t>
            </a:r>
          </a:p>
        </p:txBody>
      </p:sp>
      <p:sp>
        <p:nvSpPr>
          <p:cNvPr id="4" name="Slide Number Placeholder 3">
            <a:extLst>
              <a:ext uri="{FF2B5EF4-FFF2-40B4-BE49-F238E27FC236}">
                <a16:creationId xmlns:a16="http://schemas.microsoft.com/office/drawing/2014/main" id="{78CD31A9-AAED-DEDF-3974-8A950970C907}"/>
              </a:ext>
            </a:extLst>
          </p:cNvPr>
          <p:cNvSpPr>
            <a:spLocks noGrp="1"/>
          </p:cNvSpPr>
          <p:nvPr>
            <p:ph type="sldNum" sz="quarter" idx="5"/>
          </p:nvPr>
        </p:nvSpPr>
        <p:spPr/>
        <p:txBody>
          <a:bodyPr/>
          <a:lstStyle/>
          <a:p>
            <a:fld id="{1A3DD3B5-715D-4A18-B6E5-CB12DF7E4FAC}" type="slidenum">
              <a:rPr lang="en-GB" smtClean="0"/>
              <a:t>22</a:t>
            </a:fld>
            <a:endParaRPr lang="en-GB"/>
          </a:p>
        </p:txBody>
      </p:sp>
    </p:spTree>
    <p:extLst>
      <p:ext uri="{BB962C8B-B14F-4D97-AF65-F5344CB8AC3E}">
        <p14:creationId xmlns:p14="http://schemas.microsoft.com/office/powerpoint/2010/main" val="3477661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to try the game you can download the exact submission build here.</a:t>
            </a:r>
          </a:p>
        </p:txBody>
      </p:sp>
      <p:sp>
        <p:nvSpPr>
          <p:cNvPr id="4" name="Slide Number Placeholder 3"/>
          <p:cNvSpPr>
            <a:spLocks noGrp="1"/>
          </p:cNvSpPr>
          <p:nvPr>
            <p:ph type="sldNum" sz="quarter" idx="5"/>
          </p:nvPr>
        </p:nvSpPr>
        <p:spPr/>
        <p:txBody>
          <a:bodyPr/>
          <a:lstStyle/>
          <a:p>
            <a:fld id="{1A3DD3B5-715D-4A18-B6E5-CB12DF7E4FAC}" type="slidenum">
              <a:rPr lang="en-GB" smtClean="0"/>
              <a:t>23</a:t>
            </a:fld>
            <a:endParaRPr lang="en-GB"/>
          </a:p>
        </p:txBody>
      </p:sp>
    </p:spTree>
    <p:extLst>
      <p:ext uri="{BB962C8B-B14F-4D97-AF65-F5344CB8AC3E}">
        <p14:creationId xmlns:p14="http://schemas.microsoft.com/office/powerpoint/2010/main" val="2806013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F601E-562E-D439-E16C-118C093F3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4A600-7967-E44F-61F0-B6825060D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486DE-2A7F-0BFA-713E-CD5F709F9924}"/>
              </a:ext>
            </a:extLst>
          </p:cNvPr>
          <p:cNvSpPr>
            <a:spLocks noGrp="1"/>
          </p:cNvSpPr>
          <p:nvPr>
            <p:ph type="body" idx="1"/>
          </p:nvPr>
        </p:nvSpPr>
        <p:spPr/>
        <p:txBody>
          <a:bodyPr/>
          <a:lstStyle/>
          <a:p>
            <a:r>
              <a:rPr lang="en-GB" dirty="0"/>
              <a:t>If you want to try the game you can download the exact submission build here.</a:t>
            </a:r>
          </a:p>
        </p:txBody>
      </p:sp>
      <p:sp>
        <p:nvSpPr>
          <p:cNvPr id="4" name="Slide Number Placeholder 3">
            <a:extLst>
              <a:ext uri="{FF2B5EF4-FFF2-40B4-BE49-F238E27FC236}">
                <a16:creationId xmlns:a16="http://schemas.microsoft.com/office/drawing/2014/main" id="{04B57D98-AFD3-24C7-6649-F760789C0A02}"/>
              </a:ext>
            </a:extLst>
          </p:cNvPr>
          <p:cNvSpPr>
            <a:spLocks noGrp="1"/>
          </p:cNvSpPr>
          <p:nvPr>
            <p:ph type="sldNum" sz="quarter" idx="5"/>
          </p:nvPr>
        </p:nvSpPr>
        <p:spPr/>
        <p:txBody>
          <a:bodyPr/>
          <a:lstStyle/>
          <a:p>
            <a:fld id="{1A3DD3B5-715D-4A18-B6E5-CB12DF7E4FAC}" type="slidenum">
              <a:rPr lang="en-GB" smtClean="0"/>
              <a:t>24</a:t>
            </a:fld>
            <a:endParaRPr lang="en-GB"/>
          </a:p>
        </p:txBody>
      </p:sp>
    </p:spTree>
    <p:extLst>
      <p:ext uri="{BB962C8B-B14F-4D97-AF65-F5344CB8AC3E}">
        <p14:creationId xmlns:p14="http://schemas.microsoft.com/office/powerpoint/2010/main" val="398558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3B60-7E28-8338-1EEE-98919A2E5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92C02-5F73-4A00-6795-AA5919EFA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A21BE-47E4-72FE-088E-B7E6229E456E}"/>
              </a:ext>
            </a:extLst>
          </p:cNvPr>
          <p:cNvSpPr>
            <a:spLocks noGrp="1"/>
          </p:cNvSpPr>
          <p:nvPr>
            <p:ph type="body" idx="1"/>
          </p:nvPr>
        </p:nvSpPr>
        <p:spPr/>
        <p:txBody>
          <a:bodyPr/>
          <a:lstStyle/>
          <a:p>
            <a:r>
              <a:rPr lang="en-GB" dirty="0"/>
              <a:t>Tantrix is a simple game</a:t>
            </a:r>
          </a:p>
          <a:p>
            <a:endParaRPr lang="en-GB" dirty="0"/>
          </a:p>
          <a:p>
            <a:r>
              <a:rPr lang="en-GB" sz="1200" b="0" i="0" kern="1200" dirty="0">
                <a:solidFill>
                  <a:schemeClr val="tx1"/>
                </a:solidFill>
                <a:effectLst/>
                <a:latin typeface="+mn-lt"/>
                <a:ea typeface="+mn-ea"/>
                <a:cs typeface="+mn-cs"/>
              </a:rPr>
              <a:t>With each player holding 6 tiles in their hands and chooses a colour to represent them.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a:t>
            </a:r>
            <a:r>
              <a:rPr lang="en-GB" sz="1200" b="0" i="0" kern="1200" dirty="0" err="1">
                <a:solidFill>
                  <a:schemeClr val="tx1"/>
                </a:solidFill>
                <a:effectLst/>
                <a:latin typeface="+mn-lt"/>
                <a:ea typeface="+mn-ea"/>
                <a:cs typeface="+mn-cs"/>
              </a:rPr>
              <a:t>theres</a:t>
            </a:r>
            <a:r>
              <a:rPr lang="en-GB" sz="1200" b="0" i="0" kern="1200" dirty="0">
                <a:solidFill>
                  <a:schemeClr val="tx1"/>
                </a:solidFill>
                <a:effectLst/>
                <a:latin typeface="+mn-lt"/>
                <a:ea typeface="+mn-ea"/>
                <a:cs typeface="+mn-cs"/>
              </a:rPr>
              <a:t> a forced space where a player CAN place a tile, they have to place it first then they can freely place a tile on the board, ensuring every edge matches.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with turn order rotating clockwise.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After placing a tile, the player replaces their tile with a new one from the bag with the game being played until all tiles are used up.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player with the longest line or largest loop of their colour wins.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Each tile in the line counts as one point, and in a loop, two points. Only the highest-scoring line or loop counts for your score.</a:t>
            </a:r>
            <a:br>
              <a:rPr lang="en-GB" dirty="0"/>
            </a:br>
            <a:endParaRPr lang="en-GB" sz="1200" b="0" i="0" kern="1200" dirty="0">
              <a:solidFill>
                <a:schemeClr val="tx1"/>
              </a:solidFill>
              <a:effectLst/>
              <a:latin typeface="+mn-lt"/>
              <a:ea typeface="+mn-ea"/>
              <a:cs typeface="+mn-cs"/>
            </a:endParaRPr>
          </a:p>
          <a:p>
            <a:br>
              <a:rPr lang="en-GB" dirty="0"/>
            </a:br>
            <a:endParaRPr lang="en-GB" dirty="0"/>
          </a:p>
        </p:txBody>
      </p:sp>
      <p:sp>
        <p:nvSpPr>
          <p:cNvPr id="4" name="Slide Number Placeholder 3">
            <a:extLst>
              <a:ext uri="{FF2B5EF4-FFF2-40B4-BE49-F238E27FC236}">
                <a16:creationId xmlns:a16="http://schemas.microsoft.com/office/drawing/2014/main" id="{B07572C7-E73F-2BE7-2026-62E31AFA9FB0}"/>
              </a:ext>
            </a:extLst>
          </p:cNvPr>
          <p:cNvSpPr>
            <a:spLocks noGrp="1"/>
          </p:cNvSpPr>
          <p:nvPr>
            <p:ph type="sldNum" sz="quarter" idx="5"/>
          </p:nvPr>
        </p:nvSpPr>
        <p:spPr/>
        <p:txBody>
          <a:bodyPr/>
          <a:lstStyle/>
          <a:p>
            <a:fld id="{1A3DD3B5-715D-4A18-B6E5-CB12DF7E4FAC}" type="slidenum">
              <a:rPr lang="en-GB" smtClean="0"/>
              <a:t>3</a:t>
            </a:fld>
            <a:endParaRPr lang="en-GB"/>
          </a:p>
        </p:txBody>
      </p:sp>
    </p:spTree>
    <p:extLst>
      <p:ext uri="{BB962C8B-B14F-4D97-AF65-F5344CB8AC3E}">
        <p14:creationId xmlns:p14="http://schemas.microsoft.com/office/powerpoint/2010/main" val="168535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B4B4-D1D3-32DC-A2C3-52A64FF3C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2AF05-3CCB-C6E3-2D9E-F6BBBF308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17DE7-208F-CF70-284B-1523D715F542}"/>
              </a:ext>
            </a:extLst>
          </p:cNvPr>
          <p:cNvSpPr>
            <a:spLocks noGrp="1"/>
          </p:cNvSpPr>
          <p:nvPr>
            <p:ph type="body" idx="1"/>
          </p:nvPr>
        </p:nvSpPr>
        <p:spPr/>
        <p:txBody>
          <a:bodyPr/>
          <a:lstStyle/>
          <a:p>
            <a:r>
              <a:rPr lang="en-GB" dirty="0"/>
              <a:t>The goal is a standalone desktop application for the prototype.</a:t>
            </a:r>
          </a:p>
          <a:p>
            <a:endParaRPr lang="en-GB" dirty="0"/>
          </a:p>
          <a:p>
            <a:r>
              <a:rPr lang="en-GB" dirty="0"/>
              <a:t>Developed the prototype using an agile approach which </a:t>
            </a:r>
            <a:r>
              <a:rPr lang="en-GB" dirty="0" err="1"/>
              <a:t>im</a:t>
            </a:r>
            <a:r>
              <a:rPr lang="en-GB" dirty="0"/>
              <a:t> sure you all understand by now so </a:t>
            </a:r>
            <a:r>
              <a:rPr lang="en-GB" dirty="0" err="1"/>
              <a:t>im</a:t>
            </a:r>
            <a:r>
              <a:rPr lang="en-GB" dirty="0"/>
              <a:t> not going to cover it</a:t>
            </a:r>
          </a:p>
          <a:p>
            <a:endParaRPr lang="en-GB" dirty="0"/>
          </a:p>
          <a:p>
            <a:r>
              <a:rPr lang="en-GB" dirty="0"/>
              <a:t>Started later as I swapped projects after coming back after Christmas </a:t>
            </a:r>
            <a:r>
              <a:rPr lang="en-GB" dirty="0" err="1"/>
              <a:t>bc</a:t>
            </a:r>
            <a:r>
              <a:rPr lang="en-GB" dirty="0"/>
              <a:t> I played the game a lot and wanted to make something like it instead</a:t>
            </a:r>
          </a:p>
          <a:p>
            <a:endParaRPr lang="en-GB" dirty="0"/>
          </a:p>
          <a:p>
            <a:r>
              <a:rPr lang="en-GB" dirty="0"/>
              <a:t>The shorter dev time meant I ended up splitting it into 3 lots of 2 week sprints.</a:t>
            </a:r>
          </a:p>
          <a:p>
            <a:endParaRPr lang="en-GB" dirty="0"/>
          </a:p>
          <a:p>
            <a:r>
              <a:rPr lang="en-GB" dirty="0"/>
              <a:t>Planning</a:t>
            </a:r>
          </a:p>
          <a:p>
            <a:r>
              <a:rPr lang="en-GB" dirty="0"/>
              <a:t>Core Features</a:t>
            </a:r>
          </a:p>
          <a:p>
            <a:r>
              <a:rPr lang="en-GB" dirty="0"/>
              <a:t>As much art and feel as a programmer can get</a:t>
            </a:r>
          </a:p>
        </p:txBody>
      </p:sp>
      <p:sp>
        <p:nvSpPr>
          <p:cNvPr id="4" name="Slide Number Placeholder 3">
            <a:extLst>
              <a:ext uri="{FF2B5EF4-FFF2-40B4-BE49-F238E27FC236}">
                <a16:creationId xmlns:a16="http://schemas.microsoft.com/office/drawing/2014/main" id="{2652D87A-B689-9010-D857-8896F57598C1}"/>
              </a:ext>
            </a:extLst>
          </p:cNvPr>
          <p:cNvSpPr>
            <a:spLocks noGrp="1"/>
          </p:cNvSpPr>
          <p:nvPr>
            <p:ph type="sldNum" sz="quarter" idx="5"/>
          </p:nvPr>
        </p:nvSpPr>
        <p:spPr/>
        <p:txBody>
          <a:bodyPr/>
          <a:lstStyle/>
          <a:p>
            <a:fld id="{1A3DD3B5-715D-4A18-B6E5-CB12DF7E4FAC}" type="slidenum">
              <a:rPr lang="en-GB" smtClean="0"/>
              <a:t>4</a:t>
            </a:fld>
            <a:endParaRPr lang="en-GB"/>
          </a:p>
        </p:txBody>
      </p:sp>
    </p:spTree>
    <p:extLst>
      <p:ext uri="{BB962C8B-B14F-4D97-AF65-F5344CB8AC3E}">
        <p14:creationId xmlns:p14="http://schemas.microsoft.com/office/powerpoint/2010/main" val="390365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clearly defining the game first I found it makes it easier to understand the higher level features </a:t>
            </a:r>
            <a:r>
              <a:rPr lang="en-GB" dirty="0" err="1"/>
              <a:t>im</a:t>
            </a:r>
            <a:r>
              <a:rPr lang="en-GB" dirty="0"/>
              <a:t> going to want</a:t>
            </a:r>
          </a:p>
          <a:p>
            <a:endParaRPr lang="en-GB" dirty="0"/>
          </a:p>
          <a:p>
            <a:r>
              <a:rPr lang="en-GB" dirty="0"/>
              <a:t>Ill obviously need some tiles and some sort of container</a:t>
            </a:r>
          </a:p>
          <a:p>
            <a:endParaRPr lang="en-GB" dirty="0"/>
          </a:p>
          <a:p>
            <a:r>
              <a:rPr lang="en-GB" dirty="0"/>
              <a:t>Then followed with some way to connect them together and some way to determine lines and loops.</a:t>
            </a:r>
          </a:p>
          <a:p>
            <a:endParaRPr lang="en-GB" dirty="0"/>
          </a:p>
          <a:p>
            <a:r>
              <a:rPr lang="en-GB" dirty="0"/>
              <a:t>Individual player stuff so their hands and a way to choose their own colours</a:t>
            </a:r>
          </a:p>
          <a:p>
            <a:endParaRPr lang="en-GB" dirty="0"/>
          </a:p>
          <a:p>
            <a:r>
              <a:rPr lang="en-GB" dirty="0"/>
              <a:t>Turn system </a:t>
            </a:r>
          </a:p>
          <a:p>
            <a:endParaRPr lang="en-GB" dirty="0"/>
          </a:p>
          <a:p>
            <a:r>
              <a:rPr lang="en-GB" dirty="0"/>
              <a:t>And some sort of world placement system.</a:t>
            </a:r>
          </a:p>
        </p:txBody>
      </p:sp>
      <p:sp>
        <p:nvSpPr>
          <p:cNvPr id="4" name="Slide Number Placeholder 3"/>
          <p:cNvSpPr>
            <a:spLocks noGrp="1"/>
          </p:cNvSpPr>
          <p:nvPr>
            <p:ph type="sldNum" sz="quarter" idx="5"/>
          </p:nvPr>
        </p:nvSpPr>
        <p:spPr/>
        <p:txBody>
          <a:bodyPr/>
          <a:lstStyle/>
          <a:p>
            <a:fld id="{1A3DD3B5-715D-4A18-B6E5-CB12DF7E4FAC}" type="slidenum">
              <a:rPr lang="en-GB" smtClean="0"/>
              <a:t>5</a:t>
            </a:fld>
            <a:endParaRPr lang="en-GB"/>
          </a:p>
        </p:txBody>
      </p:sp>
    </p:spTree>
    <p:extLst>
      <p:ext uri="{BB962C8B-B14F-4D97-AF65-F5344CB8AC3E}">
        <p14:creationId xmlns:p14="http://schemas.microsoft.com/office/powerpoint/2010/main" val="107461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starting to design the classes I thought it was probably best to layout how I expect the main game loop to work.</a:t>
            </a:r>
          </a:p>
          <a:p>
            <a:endParaRPr lang="en-GB" dirty="0"/>
          </a:p>
          <a:p>
            <a:r>
              <a:rPr lang="en-GB" dirty="0"/>
              <a:t>This is to just get an idea of how and when the different classes will interact with each other so that I can figure out what functions will be needed straight away.</a:t>
            </a:r>
          </a:p>
          <a:p>
            <a:endParaRPr lang="en-GB" dirty="0"/>
          </a:p>
          <a:p>
            <a:r>
              <a:rPr lang="en-GB" dirty="0"/>
              <a:t>It also provides a good idea of how complete the core game loop will be during sprint 2.</a:t>
            </a:r>
          </a:p>
          <a:p>
            <a:endParaRPr lang="en-GB" dirty="0"/>
          </a:p>
        </p:txBody>
      </p:sp>
      <p:sp>
        <p:nvSpPr>
          <p:cNvPr id="4" name="Slide Number Placeholder 3"/>
          <p:cNvSpPr>
            <a:spLocks noGrp="1"/>
          </p:cNvSpPr>
          <p:nvPr>
            <p:ph type="sldNum" sz="quarter" idx="5"/>
          </p:nvPr>
        </p:nvSpPr>
        <p:spPr/>
        <p:txBody>
          <a:bodyPr/>
          <a:lstStyle/>
          <a:p>
            <a:fld id="{1A3DD3B5-715D-4A18-B6E5-CB12DF7E4FAC}" type="slidenum">
              <a:rPr lang="en-GB" smtClean="0"/>
              <a:t>6</a:t>
            </a:fld>
            <a:endParaRPr lang="en-GB"/>
          </a:p>
        </p:txBody>
      </p:sp>
    </p:spTree>
    <p:extLst>
      <p:ext uri="{BB962C8B-B14F-4D97-AF65-F5344CB8AC3E}">
        <p14:creationId xmlns:p14="http://schemas.microsoft.com/office/powerpoint/2010/main" val="168262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3DD3B5-715D-4A18-B6E5-CB12DF7E4FAC}" type="slidenum">
              <a:rPr lang="en-GB" smtClean="0"/>
              <a:t>7</a:t>
            </a:fld>
            <a:endParaRPr lang="en-GB"/>
          </a:p>
        </p:txBody>
      </p:sp>
    </p:spTree>
    <p:extLst>
      <p:ext uri="{BB962C8B-B14F-4D97-AF65-F5344CB8AC3E}">
        <p14:creationId xmlns:p14="http://schemas.microsoft.com/office/powerpoint/2010/main" val="259119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don’t want to go through every single point on the feature list so I’ll only touch on two of the main things as examples of the class design</a:t>
            </a:r>
          </a:p>
          <a:p>
            <a:endParaRPr lang="en-GB" dirty="0"/>
          </a:p>
          <a:p>
            <a:r>
              <a:rPr lang="en-GB" dirty="0"/>
              <a:t>The first is the tiles</a:t>
            </a:r>
          </a:p>
          <a:p>
            <a:endParaRPr lang="en-GB" dirty="0"/>
          </a:p>
          <a:p>
            <a:r>
              <a:rPr lang="en-GB" dirty="0"/>
              <a:t>And the tiles are just chunks of data so we can store them as such as long as they are consistent.</a:t>
            </a:r>
          </a:p>
          <a:p>
            <a:endParaRPr lang="en-GB" dirty="0"/>
          </a:p>
          <a:p>
            <a:r>
              <a:rPr lang="en-GB" dirty="0"/>
              <a:t>By allocating each colour a character we can just store the edge data as a string and I ended up choosing the top right edge going clockwise.</a:t>
            </a:r>
          </a:p>
          <a:p>
            <a:endParaRPr lang="en-GB" dirty="0"/>
          </a:p>
          <a:p>
            <a:r>
              <a:rPr lang="en-GB" dirty="0"/>
              <a:t>This also means that creating an storing the tiles can be done using just a text file and can be loaded altered externally.</a:t>
            </a:r>
          </a:p>
          <a:p>
            <a:endParaRPr lang="en-GB" dirty="0"/>
          </a:p>
          <a:p>
            <a:r>
              <a:rPr lang="en-GB" dirty="0"/>
              <a:t>This is literally the exact file in the game.</a:t>
            </a:r>
          </a:p>
        </p:txBody>
      </p:sp>
      <p:sp>
        <p:nvSpPr>
          <p:cNvPr id="4" name="Slide Number Placeholder 3"/>
          <p:cNvSpPr>
            <a:spLocks noGrp="1"/>
          </p:cNvSpPr>
          <p:nvPr>
            <p:ph type="sldNum" sz="quarter" idx="5"/>
          </p:nvPr>
        </p:nvSpPr>
        <p:spPr/>
        <p:txBody>
          <a:bodyPr/>
          <a:lstStyle/>
          <a:p>
            <a:fld id="{1A3DD3B5-715D-4A18-B6E5-CB12DF7E4FAC}" type="slidenum">
              <a:rPr lang="en-GB" smtClean="0"/>
              <a:t>8</a:t>
            </a:fld>
            <a:endParaRPr lang="en-GB"/>
          </a:p>
        </p:txBody>
      </p:sp>
    </p:spTree>
    <p:extLst>
      <p:ext uri="{BB962C8B-B14F-4D97-AF65-F5344CB8AC3E}">
        <p14:creationId xmlns:p14="http://schemas.microsoft.com/office/powerpoint/2010/main" val="255474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64D27-51CB-DC38-4B58-8A1E0084B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6FBA4-0BB9-4ED2-374B-7AB3D884F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CDD78-8911-2987-55F3-E6F7EC09A35C}"/>
              </a:ext>
            </a:extLst>
          </p:cNvPr>
          <p:cNvSpPr>
            <a:spLocks noGrp="1"/>
          </p:cNvSpPr>
          <p:nvPr>
            <p:ph type="body" idx="1"/>
          </p:nvPr>
        </p:nvSpPr>
        <p:spPr/>
        <p:txBody>
          <a:bodyPr/>
          <a:lstStyle/>
          <a:p>
            <a:r>
              <a:rPr lang="en-GB" dirty="0"/>
              <a:t>The tiles have got to go somewhere.</a:t>
            </a:r>
          </a:p>
          <a:p>
            <a:endParaRPr lang="en-GB" dirty="0"/>
          </a:p>
          <a:p>
            <a:r>
              <a:rPr lang="en-GB" dirty="0"/>
              <a:t>In terms of design I ended up going  with the flat orientation over the pointy </a:t>
            </a:r>
            <a:r>
              <a:rPr lang="en-GB" dirty="0" err="1"/>
              <a:t>bc</a:t>
            </a:r>
            <a:r>
              <a:rPr lang="en-GB" dirty="0"/>
              <a:t> I think it looks better and I had used it in my </a:t>
            </a:r>
            <a:r>
              <a:rPr lang="en-GB" dirty="0" err="1"/>
              <a:t>visualistaion</a:t>
            </a:r>
            <a:r>
              <a:rPr lang="en-GB" dirty="0"/>
              <a:t> of the data like in the last slide so it was familiar.</a:t>
            </a:r>
          </a:p>
          <a:p>
            <a:r>
              <a:rPr lang="en-GB" dirty="0"/>
              <a:t>It really doesn’t make a difference in the end  </a:t>
            </a:r>
            <a:r>
              <a:rPr lang="en-GB" dirty="0" err="1"/>
              <a:t>bc</a:t>
            </a:r>
            <a:r>
              <a:rPr lang="en-GB" dirty="0"/>
              <a:t> its just a 30 degree tilt for each drawn point.</a:t>
            </a:r>
          </a:p>
          <a:p>
            <a:endParaRPr lang="en-GB" dirty="0"/>
          </a:p>
          <a:p>
            <a:r>
              <a:rPr lang="en-GB" dirty="0"/>
              <a:t>If you want to build a hex grid yourself this is like the bible </a:t>
            </a:r>
          </a:p>
          <a:p>
            <a:endParaRPr lang="en-GB" dirty="0"/>
          </a:p>
          <a:p>
            <a:r>
              <a:rPr lang="en-GB" dirty="0"/>
              <a:t>This table is from the website which contains every type of grid implementation and compares them</a:t>
            </a:r>
          </a:p>
          <a:p>
            <a:endParaRPr lang="en-GB" dirty="0"/>
          </a:p>
          <a:p>
            <a:r>
              <a:rPr lang="en-GB" dirty="0"/>
              <a:t>But using this I chose my implementation which ended up being axial.</a:t>
            </a:r>
          </a:p>
          <a:p>
            <a:endParaRPr lang="en-GB" dirty="0"/>
          </a:p>
          <a:p>
            <a:r>
              <a:rPr lang="en-GB" dirty="0"/>
              <a:t>I don’t rely on symmetry at all </a:t>
            </a:r>
            <a:r>
              <a:rPr lang="en-GB" dirty="0" err="1"/>
              <a:t>bc</a:t>
            </a:r>
            <a:r>
              <a:rPr lang="en-GB" dirty="0"/>
              <a:t> things are placed wherever so no cube. </a:t>
            </a:r>
          </a:p>
          <a:p>
            <a:r>
              <a:rPr lang="en-GB" dirty="0"/>
              <a:t>Ill need to find the neighbours through adding offsets onto the grid position which removes the offset coordinates.</a:t>
            </a:r>
          </a:p>
          <a:p>
            <a:r>
              <a:rPr lang="en-GB" dirty="0"/>
              <a:t>Ended up going with axial coordinates </a:t>
            </a:r>
            <a:r>
              <a:rPr lang="en-GB" dirty="0" err="1"/>
              <a:t>bc</a:t>
            </a:r>
            <a:r>
              <a:rPr lang="en-GB" dirty="0"/>
              <a:t> the three axis approach made more sense to me for the 3 edge pairs of a tile.</a:t>
            </a:r>
          </a:p>
          <a:p>
            <a:endParaRPr lang="en-GB" dirty="0"/>
          </a:p>
          <a:p>
            <a:r>
              <a:rPr lang="en-GB" sz="1200" dirty="0"/>
              <a:t>The code for the grid is pretty straightforward. </a:t>
            </a:r>
          </a:p>
          <a:p>
            <a:r>
              <a:rPr lang="en-GB" sz="1200" dirty="0"/>
              <a:t>I’ll be drawing the tiles individually just aligned to a grid so ill never actually need to draw the grid so it can all be in data.</a:t>
            </a:r>
          </a:p>
          <a:p>
            <a:r>
              <a:rPr lang="en-GB" sz="1200" dirty="0"/>
              <a:t>The entire thing exists as a wrapped unordered map for O(1) insertion, search and deletion using the grid position as an index.</a:t>
            </a:r>
          </a:p>
          <a:p>
            <a:endParaRPr lang="en-GB" dirty="0"/>
          </a:p>
        </p:txBody>
      </p:sp>
      <p:sp>
        <p:nvSpPr>
          <p:cNvPr id="4" name="Slide Number Placeholder 3">
            <a:extLst>
              <a:ext uri="{FF2B5EF4-FFF2-40B4-BE49-F238E27FC236}">
                <a16:creationId xmlns:a16="http://schemas.microsoft.com/office/drawing/2014/main" id="{9335BF0A-5208-0097-57D2-FDB309F9EEF7}"/>
              </a:ext>
            </a:extLst>
          </p:cNvPr>
          <p:cNvSpPr>
            <a:spLocks noGrp="1"/>
          </p:cNvSpPr>
          <p:nvPr>
            <p:ph type="sldNum" sz="quarter" idx="5"/>
          </p:nvPr>
        </p:nvSpPr>
        <p:spPr/>
        <p:txBody>
          <a:bodyPr/>
          <a:lstStyle/>
          <a:p>
            <a:fld id="{1A3DD3B5-715D-4A18-B6E5-CB12DF7E4FAC}" type="slidenum">
              <a:rPr lang="en-GB" smtClean="0"/>
              <a:t>9</a:t>
            </a:fld>
            <a:endParaRPr lang="en-GB"/>
          </a:p>
        </p:txBody>
      </p:sp>
    </p:spTree>
    <p:extLst>
      <p:ext uri="{BB962C8B-B14F-4D97-AF65-F5344CB8AC3E}">
        <p14:creationId xmlns:p14="http://schemas.microsoft.com/office/powerpoint/2010/main" val="3749996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olorful hexagons with a white background&#10;&#10;AI-generated content may be incorrect.">
            <a:extLst>
              <a:ext uri="{FF2B5EF4-FFF2-40B4-BE49-F238E27FC236}">
                <a16:creationId xmlns:a16="http://schemas.microsoft.com/office/drawing/2014/main" id="{8D472379-ECDD-C32B-21AE-44E781D04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3"/>
            <a:ext cx="12192000" cy="7541443"/>
          </a:xfrm>
          <a:prstGeom prst="rect">
            <a:avLst/>
          </a:prstGeom>
        </p:spPr>
      </p:pic>
      <p:sp>
        <p:nvSpPr>
          <p:cNvPr id="2" name="Title 1">
            <a:extLst>
              <a:ext uri="{FF2B5EF4-FFF2-40B4-BE49-F238E27FC236}">
                <a16:creationId xmlns:a16="http://schemas.microsoft.com/office/drawing/2014/main" id="{60463E36-8F22-CBE1-7761-8B81560C9FDE}"/>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36CA48AB-F6C0-B2A8-AD4E-17312C374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033A78C-EC20-393F-E09F-3C4CBE1DBA60}"/>
              </a:ext>
            </a:extLst>
          </p:cNvPr>
          <p:cNvSpPr>
            <a:spLocks noGrp="1"/>
          </p:cNvSpPr>
          <p:nvPr>
            <p:ph type="dt" sz="half" idx="10"/>
          </p:nvPr>
        </p:nvSpPr>
        <p:spPr/>
        <p:txBody>
          <a:bodyPr/>
          <a:lstStyle/>
          <a:p>
            <a:fld id="{6444479B-705B-4489-957E-7E8A228BDFA0}" type="datetime1">
              <a:rPr lang="en-US" smtClean="0"/>
              <a:t>2/24/2026</a:t>
            </a:fld>
            <a:endParaRPr lang="en-US"/>
          </a:p>
        </p:txBody>
      </p:sp>
      <p:sp>
        <p:nvSpPr>
          <p:cNvPr id="5" name="Footer Placeholder 4">
            <a:extLst>
              <a:ext uri="{FF2B5EF4-FFF2-40B4-BE49-F238E27FC236}">
                <a16:creationId xmlns:a16="http://schemas.microsoft.com/office/drawing/2014/main" id="{443AD628-426C-F9A2-A31D-1CCAF7B204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95A215-6627-4C21-ABAA-9200A93C2791}"/>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9246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ack background with colorful lines&#10;&#10;AI-generated content may be incorrect.">
            <a:extLst>
              <a:ext uri="{FF2B5EF4-FFF2-40B4-BE49-F238E27FC236}">
                <a16:creationId xmlns:a16="http://schemas.microsoft.com/office/drawing/2014/main" id="{44F77055-56BC-6F9C-1FAA-F736D6FC9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1"/>
            <a:ext cx="12209304" cy="7552146"/>
          </a:xfrm>
          <a:prstGeom prst="rect">
            <a:avLst/>
          </a:prstGeom>
        </p:spPr>
      </p:pic>
      <p:sp>
        <p:nvSpPr>
          <p:cNvPr id="2" name="Title 1">
            <a:extLst>
              <a:ext uri="{FF2B5EF4-FFF2-40B4-BE49-F238E27FC236}">
                <a16:creationId xmlns:a16="http://schemas.microsoft.com/office/drawing/2014/main" id="{34A74A01-377E-261D-7B2B-77AC865FF056}"/>
              </a:ext>
            </a:extLst>
          </p:cNvPr>
          <p:cNvSpPr>
            <a:spLocks noGrp="1"/>
          </p:cNvSpPr>
          <p:nvPr>
            <p:ph type="title"/>
          </p:nvPr>
        </p:nvSpPr>
        <p:spPr>
          <a:xfrm>
            <a:off x="1047750" y="365125"/>
            <a:ext cx="10306049" cy="1325563"/>
          </a:xfr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DB2CE82-197A-CEA4-1A99-96010C5C2E92}"/>
              </a:ext>
            </a:extLst>
          </p:cNvPr>
          <p:cNvSpPr>
            <a:spLocks noGrp="1"/>
          </p:cNvSpPr>
          <p:nvPr>
            <p:ph type="body" orient="vert" idx="1"/>
          </p:nvPr>
        </p:nvSpPr>
        <p:spPr>
          <a:xfrm>
            <a:off x="1047750" y="1825625"/>
            <a:ext cx="10306050"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767518B-CEAA-8662-B51E-8AAB218419A9}"/>
              </a:ext>
            </a:extLst>
          </p:cNvPr>
          <p:cNvSpPr>
            <a:spLocks noGrp="1"/>
          </p:cNvSpPr>
          <p:nvPr>
            <p:ph type="dt" sz="half" idx="10"/>
          </p:nvPr>
        </p:nvSpPr>
        <p:spPr/>
        <p:txBody>
          <a:bodyPr/>
          <a:lstStyle/>
          <a:p>
            <a:fld id="{C07B66AD-7C08-490A-ADA4-B47E10FB2407}" type="datetime1">
              <a:rPr lang="en-US" smtClean="0"/>
              <a:t>2/24/2026</a:t>
            </a:fld>
            <a:endParaRPr lang="en-US"/>
          </a:p>
        </p:txBody>
      </p:sp>
      <p:sp>
        <p:nvSpPr>
          <p:cNvPr id="5" name="Footer Placeholder 4">
            <a:extLst>
              <a:ext uri="{FF2B5EF4-FFF2-40B4-BE49-F238E27FC236}">
                <a16:creationId xmlns:a16="http://schemas.microsoft.com/office/drawing/2014/main" id="{0CE6CC52-21EE-35DF-3B19-4CE80388AE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E22926-EDBC-7A81-ACD5-6C3D18E4BC7F}"/>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4344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D6813-7B98-04D1-A1B5-1139D5B5CDD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6537E11-9D0F-2BDB-C88E-5068A45ECB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6CB8A7-83E2-F891-9F76-3451ECE828B2}"/>
              </a:ext>
            </a:extLst>
          </p:cNvPr>
          <p:cNvSpPr>
            <a:spLocks noGrp="1"/>
          </p:cNvSpPr>
          <p:nvPr>
            <p:ph type="dt" sz="half" idx="10"/>
          </p:nvPr>
        </p:nvSpPr>
        <p:spPr/>
        <p:txBody>
          <a:bodyPr/>
          <a:lstStyle/>
          <a:p>
            <a:fld id="{05B95027-4255-49E7-9841-CD21BCC99996}" type="datetime1">
              <a:rPr lang="en-US" smtClean="0"/>
              <a:t>2/24/2026</a:t>
            </a:fld>
            <a:endParaRPr lang="en-US"/>
          </a:p>
        </p:txBody>
      </p:sp>
      <p:sp>
        <p:nvSpPr>
          <p:cNvPr id="5" name="Footer Placeholder 4">
            <a:extLst>
              <a:ext uri="{FF2B5EF4-FFF2-40B4-BE49-F238E27FC236}">
                <a16:creationId xmlns:a16="http://schemas.microsoft.com/office/drawing/2014/main" id="{12C5E66A-EB31-E356-A4E6-E80C584F15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E396AF-32BE-7518-D35E-A42959266F55}"/>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448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black background with colorful lines&#10;&#10;AI-generated content may be incorrect.">
            <a:extLst>
              <a:ext uri="{FF2B5EF4-FFF2-40B4-BE49-F238E27FC236}">
                <a16:creationId xmlns:a16="http://schemas.microsoft.com/office/drawing/2014/main" id="{40CEC5E4-928F-C4C9-FA2C-DB0782A3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1"/>
            <a:ext cx="12209304" cy="7552146"/>
          </a:xfrm>
          <a:prstGeom prst="rect">
            <a:avLst/>
          </a:prstGeom>
        </p:spPr>
      </p:pic>
      <p:sp>
        <p:nvSpPr>
          <p:cNvPr id="2" name="Title 1">
            <a:extLst>
              <a:ext uri="{FF2B5EF4-FFF2-40B4-BE49-F238E27FC236}">
                <a16:creationId xmlns:a16="http://schemas.microsoft.com/office/drawing/2014/main" id="{0089F374-65C9-6CE6-0FE2-4C1025C085BA}"/>
              </a:ext>
            </a:extLst>
          </p:cNvPr>
          <p:cNvSpPr>
            <a:spLocks noGrp="1"/>
          </p:cNvSpPr>
          <p:nvPr>
            <p:ph type="title"/>
          </p:nvPr>
        </p:nvSpPr>
        <p:spPr>
          <a:xfrm>
            <a:off x="1076326" y="365125"/>
            <a:ext cx="10277474"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F55A1C12-4F4C-886D-F071-9A4E163ABBC6}"/>
              </a:ext>
            </a:extLst>
          </p:cNvPr>
          <p:cNvSpPr>
            <a:spLocks noGrp="1"/>
          </p:cNvSpPr>
          <p:nvPr>
            <p:ph idx="1"/>
          </p:nvPr>
        </p:nvSpPr>
        <p:spPr>
          <a:xfrm>
            <a:off x="1076326" y="1825625"/>
            <a:ext cx="1027747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BFA922-4BBA-30DF-85F6-A92B8AE03ADA}"/>
              </a:ext>
            </a:extLst>
          </p:cNvPr>
          <p:cNvSpPr>
            <a:spLocks noGrp="1"/>
          </p:cNvSpPr>
          <p:nvPr>
            <p:ph type="dt" sz="half" idx="10"/>
          </p:nvPr>
        </p:nvSpPr>
        <p:spPr/>
        <p:txBody>
          <a:bodyPr/>
          <a:lstStyle/>
          <a:p>
            <a:fld id="{9F89F774-3FA6-43B8-9241-99959C8FD463}" type="datetime1">
              <a:rPr lang="en-US" smtClean="0"/>
              <a:t>2/24/2026</a:t>
            </a:fld>
            <a:endParaRPr lang="en-US"/>
          </a:p>
        </p:txBody>
      </p:sp>
      <p:sp>
        <p:nvSpPr>
          <p:cNvPr id="5" name="Footer Placeholder 4">
            <a:extLst>
              <a:ext uri="{FF2B5EF4-FFF2-40B4-BE49-F238E27FC236}">
                <a16:creationId xmlns:a16="http://schemas.microsoft.com/office/drawing/2014/main" id="{88BF072F-B20C-A198-04B5-8C4143A27E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FC8105-9B22-3C44-C84D-179DD6F8A17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082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colorful hexagons with a white background&#10;&#10;AI-generated content may be incorrect.">
            <a:extLst>
              <a:ext uri="{FF2B5EF4-FFF2-40B4-BE49-F238E27FC236}">
                <a16:creationId xmlns:a16="http://schemas.microsoft.com/office/drawing/2014/main" id="{21DDB81E-610D-B131-5B7B-22F085ADE6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3"/>
            <a:ext cx="12192000" cy="7541443"/>
          </a:xfrm>
          <a:prstGeom prst="rect">
            <a:avLst/>
          </a:prstGeom>
        </p:spPr>
      </p:pic>
      <p:sp>
        <p:nvSpPr>
          <p:cNvPr id="2" name="Title 1">
            <a:extLst>
              <a:ext uri="{FF2B5EF4-FFF2-40B4-BE49-F238E27FC236}">
                <a16:creationId xmlns:a16="http://schemas.microsoft.com/office/drawing/2014/main" id="{832213B0-A193-70C9-9AAA-1361917C4A0B}"/>
              </a:ext>
            </a:extLst>
          </p:cNvPr>
          <p:cNvSpPr>
            <a:spLocks noGrp="1"/>
          </p:cNvSpPr>
          <p:nvPr>
            <p:ph type="title"/>
          </p:nvPr>
        </p:nvSpPr>
        <p:spPr>
          <a:xfrm>
            <a:off x="831850" y="1709738"/>
            <a:ext cx="10515600" cy="2852737"/>
          </a:xfrm>
        </p:spPr>
        <p:txBody>
          <a:bodyPr anchor="b"/>
          <a:lstStyle>
            <a:lvl1pPr algn="ctr">
              <a:defRPr sz="6000"/>
            </a:lvl1pPr>
          </a:lstStyle>
          <a:p>
            <a:r>
              <a:rPr lang="en-GB"/>
              <a:t>Click to edit Master title style</a:t>
            </a:r>
          </a:p>
        </p:txBody>
      </p:sp>
      <p:sp>
        <p:nvSpPr>
          <p:cNvPr id="3" name="Text Placeholder 2">
            <a:extLst>
              <a:ext uri="{FF2B5EF4-FFF2-40B4-BE49-F238E27FC236}">
                <a16:creationId xmlns:a16="http://schemas.microsoft.com/office/drawing/2014/main" id="{6A1CA07C-CE5A-5D17-D897-47DD6822B421}"/>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C58045-CE15-BC10-FF80-648BEE097824}"/>
              </a:ext>
            </a:extLst>
          </p:cNvPr>
          <p:cNvSpPr>
            <a:spLocks noGrp="1"/>
          </p:cNvSpPr>
          <p:nvPr>
            <p:ph type="dt" sz="half" idx="10"/>
          </p:nvPr>
        </p:nvSpPr>
        <p:spPr/>
        <p:txBody>
          <a:bodyPr/>
          <a:lstStyle/>
          <a:p>
            <a:fld id="{F9504452-5DCC-4FE2-A5C9-8A5EF6714D65}" type="datetime1">
              <a:rPr lang="en-US" smtClean="0"/>
              <a:t>2/24/2026</a:t>
            </a:fld>
            <a:endParaRPr lang="en-US"/>
          </a:p>
        </p:txBody>
      </p:sp>
      <p:sp>
        <p:nvSpPr>
          <p:cNvPr id="5" name="Footer Placeholder 4">
            <a:extLst>
              <a:ext uri="{FF2B5EF4-FFF2-40B4-BE49-F238E27FC236}">
                <a16:creationId xmlns:a16="http://schemas.microsoft.com/office/drawing/2014/main" id="{879F5DB5-5B41-A358-D528-CEFBBAA47D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5E3EE2-107A-80EC-31C6-FD9DA15B88FC}"/>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8310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ack background with colorful lines&#10;&#10;AI-generated content may be incorrect.">
            <a:extLst>
              <a:ext uri="{FF2B5EF4-FFF2-40B4-BE49-F238E27FC236}">
                <a16:creationId xmlns:a16="http://schemas.microsoft.com/office/drawing/2014/main" id="{77F90D49-4B5A-C9E8-47BE-CF451F2B2D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1"/>
            <a:ext cx="12209304" cy="7552146"/>
          </a:xfrm>
          <a:prstGeom prst="rect">
            <a:avLst/>
          </a:prstGeom>
        </p:spPr>
      </p:pic>
      <p:sp>
        <p:nvSpPr>
          <p:cNvPr id="2" name="Title 1">
            <a:extLst>
              <a:ext uri="{FF2B5EF4-FFF2-40B4-BE49-F238E27FC236}">
                <a16:creationId xmlns:a16="http://schemas.microsoft.com/office/drawing/2014/main" id="{9F5383A7-BF54-55AD-1F41-F0C7DB5866A8}"/>
              </a:ext>
            </a:extLst>
          </p:cNvPr>
          <p:cNvSpPr>
            <a:spLocks noGrp="1"/>
          </p:cNvSpPr>
          <p:nvPr>
            <p:ph type="title"/>
          </p:nvPr>
        </p:nvSpPr>
        <p:spPr>
          <a:xfrm>
            <a:off x="1066800" y="365125"/>
            <a:ext cx="10287000"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55875D8-E28A-C037-4107-DEDB197ABF45}"/>
              </a:ext>
            </a:extLst>
          </p:cNvPr>
          <p:cNvSpPr>
            <a:spLocks noGrp="1"/>
          </p:cNvSpPr>
          <p:nvPr>
            <p:ph sz="half" idx="1"/>
          </p:nvPr>
        </p:nvSpPr>
        <p:spPr>
          <a:xfrm>
            <a:off x="1066800" y="1825625"/>
            <a:ext cx="4953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94A180C-B630-36EE-BCF6-BB3E7EF881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7BC7C81-AD5F-05DE-1E1B-9FB1CADBA12D}"/>
              </a:ext>
            </a:extLst>
          </p:cNvPr>
          <p:cNvSpPr>
            <a:spLocks noGrp="1"/>
          </p:cNvSpPr>
          <p:nvPr>
            <p:ph type="dt" sz="half" idx="10"/>
          </p:nvPr>
        </p:nvSpPr>
        <p:spPr/>
        <p:txBody>
          <a:bodyPr/>
          <a:lstStyle/>
          <a:p>
            <a:fld id="{E579ABC2-0180-4F3A-A895-A85BC724D472}" type="datetime1">
              <a:rPr lang="en-US" smtClean="0"/>
              <a:t>2/24/2026</a:t>
            </a:fld>
            <a:endParaRPr lang="en-US"/>
          </a:p>
        </p:txBody>
      </p:sp>
      <p:sp>
        <p:nvSpPr>
          <p:cNvPr id="6" name="Footer Placeholder 5">
            <a:extLst>
              <a:ext uri="{FF2B5EF4-FFF2-40B4-BE49-F238E27FC236}">
                <a16:creationId xmlns:a16="http://schemas.microsoft.com/office/drawing/2014/main" id="{508E9E4C-9A87-51B0-C6C8-4A0529502D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DA6344-7A90-F7C1-7371-44946BB875E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076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ack background with colorful lines&#10;&#10;AI-generated content may be incorrect.">
            <a:extLst>
              <a:ext uri="{FF2B5EF4-FFF2-40B4-BE49-F238E27FC236}">
                <a16:creationId xmlns:a16="http://schemas.microsoft.com/office/drawing/2014/main" id="{DADE91E8-9B39-AE58-7F99-C1252E68E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1"/>
            <a:ext cx="12209304" cy="7552146"/>
          </a:xfrm>
          <a:prstGeom prst="rect">
            <a:avLst/>
          </a:prstGeom>
        </p:spPr>
      </p:pic>
      <p:sp>
        <p:nvSpPr>
          <p:cNvPr id="2" name="Title 1">
            <a:extLst>
              <a:ext uri="{FF2B5EF4-FFF2-40B4-BE49-F238E27FC236}">
                <a16:creationId xmlns:a16="http://schemas.microsoft.com/office/drawing/2014/main" id="{768DA0FD-39BC-34F6-6D3F-9EE8B5DDA6E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AEA9F05-6F29-F0B3-32BC-6FC33E603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0C147F-9110-6D1B-AE07-5E55027C2D1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2F69D2-7566-BB3B-955E-DD9C2CFE0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DFD408-C474-ABAF-6866-47E5DCC7A3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64617A2-6BA5-9B23-F181-7514CAD24014}"/>
              </a:ext>
            </a:extLst>
          </p:cNvPr>
          <p:cNvSpPr>
            <a:spLocks noGrp="1"/>
          </p:cNvSpPr>
          <p:nvPr>
            <p:ph type="dt" sz="half" idx="10"/>
          </p:nvPr>
        </p:nvSpPr>
        <p:spPr/>
        <p:txBody>
          <a:bodyPr/>
          <a:lstStyle/>
          <a:p>
            <a:fld id="{6AEEA9BA-4E8F-439E-BEA4-91FBA01E3F5F}" type="datetime1">
              <a:rPr lang="en-US" smtClean="0"/>
              <a:t>2/24/2026</a:t>
            </a:fld>
            <a:endParaRPr lang="en-US"/>
          </a:p>
        </p:txBody>
      </p:sp>
      <p:sp>
        <p:nvSpPr>
          <p:cNvPr id="8" name="Footer Placeholder 7">
            <a:extLst>
              <a:ext uri="{FF2B5EF4-FFF2-40B4-BE49-F238E27FC236}">
                <a16:creationId xmlns:a16="http://schemas.microsoft.com/office/drawing/2014/main" id="{04BAAF92-BF65-A4C3-FC07-BFA6C4DA1E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B2E22B-2302-C48A-74F4-1CEF74F519AC}"/>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0563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colorful hexagons with a white background&#10;&#10;AI-generated content may be incorrect.">
            <a:extLst>
              <a:ext uri="{FF2B5EF4-FFF2-40B4-BE49-F238E27FC236}">
                <a16:creationId xmlns:a16="http://schemas.microsoft.com/office/drawing/2014/main" id="{3D673942-9D09-8150-B140-94FDF10D9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3"/>
            <a:ext cx="12192000" cy="7541443"/>
          </a:xfrm>
          <a:prstGeom prst="rect">
            <a:avLst/>
          </a:prstGeom>
        </p:spPr>
      </p:pic>
      <p:sp>
        <p:nvSpPr>
          <p:cNvPr id="2" name="Title 1">
            <a:extLst>
              <a:ext uri="{FF2B5EF4-FFF2-40B4-BE49-F238E27FC236}">
                <a16:creationId xmlns:a16="http://schemas.microsoft.com/office/drawing/2014/main" id="{C4B03D35-04D4-CA73-0CE5-A02E744682DC}"/>
              </a:ext>
            </a:extLst>
          </p:cNvPr>
          <p:cNvSpPr>
            <a:spLocks noGrp="1"/>
          </p:cNvSpPr>
          <p:nvPr>
            <p:ph type="title"/>
          </p:nvPr>
        </p:nvSpPr>
        <p:spPr>
          <a:xfrm>
            <a:off x="838200" y="365125"/>
            <a:ext cx="7658100" cy="1325563"/>
          </a:xfrm>
        </p:spPr>
        <p:txBody>
          <a:bodyPr/>
          <a:lstStyle/>
          <a:p>
            <a:r>
              <a:rPr lang="en-GB"/>
              <a:t>Click to edit Master title style</a:t>
            </a:r>
          </a:p>
        </p:txBody>
      </p:sp>
      <p:sp>
        <p:nvSpPr>
          <p:cNvPr id="3" name="Date Placeholder 2">
            <a:extLst>
              <a:ext uri="{FF2B5EF4-FFF2-40B4-BE49-F238E27FC236}">
                <a16:creationId xmlns:a16="http://schemas.microsoft.com/office/drawing/2014/main" id="{B07E59B5-FECE-558B-1136-05156E871335}"/>
              </a:ext>
            </a:extLst>
          </p:cNvPr>
          <p:cNvSpPr>
            <a:spLocks noGrp="1"/>
          </p:cNvSpPr>
          <p:nvPr>
            <p:ph type="dt" sz="half" idx="10"/>
          </p:nvPr>
        </p:nvSpPr>
        <p:spPr/>
        <p:txBody>
          <a:bodyPr/>
          <a:lstStyle/>
          <a:p>
            <a:fld id="{BE15BF18-0007-481C-AA29-413124BC3EE7}" type="datetime1">
              <a:rPr lang="en-US" smtClean="0"/>
              <a:t>2/24/2026</a:t>
            </a:fld>
            <a:endParaRPr lang="en-US"/>
          </a:p>
        </p:txBody>
      </p:sp>
      <p:sp>
        <p:nvSpPr>
          <p:cNvPr id="4" name="Footer Placeholder 3">
            <a:extLst>
              <a:ext uri="{FF2B5EF4-FFF2-40B4-BE49-F238E27FC236}">
                <a16:creationId xmlns:a16="http://schemas.microsoft.com/office/drawing/2014/main" id="{9FF24672-B495-4DD0-AB66-3EF304EAC6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0EAD82-6419-C2E6-DD66-CA7EDE282E81}"/>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1455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colorful hexagons with a white background&#10;&#10;AI-generated content may be incorrect.">
            <a:extLst>
              <a:ext uri="{FF2B5EF4-FFF2-40B4-BE49-F238E27FC236}">
                <a16:creationId xmlns:a16="http://schemas.microsoft.com/office/drawing/2014/main" id="{1E7DDE3C-D2B9-EAB8-1D46-D4AAF9E58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3"/>
            <a:ext cx="12192000" cy="7541443"/>
          </a:xfrm>
          <a:prstGeom prst="rect">
            <a:avLst/>
          </a:prstGeom>
        </p:spPr>
      </p:pic>
      <p:sp>
        <p:nvSpPr>
          <p:cNvPr id="2" name="Date Placeholder 1">
            <a:extLst>
              <a:ext uri="{FF2B5EF4-FFF2-40B4-BE49-F238E27FC236}">
                <a16:creationId xmlns:a16="http://schemas.microsoft.com/office/drawing/2014/main" id="{19B18ACF-48BC-1067-5BAD-5FFD19A40873}"/>
              </a:ext>
            </a:extLst>
          </p:cNvPr>
          <p:cNvSpPr>
            <a:spLocks noGrp="1"/>
          </p:cNvSpPr>
          <p:nvPr>
            <p:ph type="dt" sz="half" idx="10"/>
          </p:nvPr>
        </p:nvSpPr>
        <p:spPr/>
        <p:txBody>
          <a:bodyPr/>
          <a:lstStyle/>
          <a:p>
            <a:fld id="{09BE9870-3748-43AD-B547-02A075CB4A1D}" type="datetime1">
              <a:rPr lang="en-US" smtClean="0"/>
              <a:t>2/24/2026</a:t>
            </a:fld>
            <a:endParaRPr lang="en-US"/>
          </a:p>
        </p:txBody>
      </p:sp>
      <p:sp>
        <p:nvSpPr>
          <p:cNvPr id="3" name="Footer Placeholder 2">
            <a:extLst>
              <a:ext uri="{FF2B5EF4-FFF2-40B4-BE49-F238E27FC236}">
                <a16:creationId xmlns:a16="http://schemas.microsoft.com/office/drawing/2014/main" id="{BE4D9652-DAAC-0010-ECEF-A5D02E2597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288E24-BC57-86BC-F0AB-254D690F283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3225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ack background with colorful lines&#10;&#10;AI-generated content may be incorrect.">
            <a:extLst>
              <a:ext uri="{FF2B5EF4-FFF2-40B4-BE49-F238E27FC236}">
                <a16:creationId xmlns:a16="http://schemas.microsoft.com/office/drawing/2014/main" id="{6E1B9E2E-D255-76D0-58D6-42DAE53F5F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1"/>
            <a:ext cx="12209304" cy="7552146"/>
          </a:xfrm>
          <a:prstGeom prst="rect">
            <a:avLst/>
          </a:prstGeom>
        </p:spPr>
      </p:pic>
      <p:sp>
        <p:nvSpPr>
          <p:cNvPr id="2" name="Title 1">
            <a:extLst>
              <a:ext uri="{FF2B5EF4-FFF2-40B4-BE49-F238E27FC236}">
                <a16:creationId xmlns:a16="http://schemas.microsoft.com/office/drawing/2014/main" id="{643D74CC-4EF3-940B-08B3-8A5E113FD9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306C8A1-56BF-45A2-D278-5886AF63D7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DFDC5-422B-743C-27A7-10C8EAF4E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AEC5B3-BA76-3B15-3209-91F1A1BAA1DC}"/>
              </a:ext>
            </a:extLst>
          </p:cNvPr>
          <p:cNvSpPr>
            <a:spLocks noGrp="1"/>
          </p:cNvSpPr>
          <p:nvPr>
            <p:ph type="dt" sz="half" idx="10"/>
          </p:nvPr>
        </p:nvSpPr>
        <p:spPr/>
        <p:txBody>
          <a:bodyPr/>
          <a:lstStyle/>
          <a:p>
            <a:fld id="{558E7897-33C5-4F1A-9307-D068E37F3DC7}" type="datetime1">
              <a:rPr lang="en-US" smtClean="0"/>
              <a:t>2/24/2026</a:t>
            </a:fld>
            <a:endParaRPr lang="en-US"/>
          </a:p>
        </p:txBody>
      </p:sp>
      <p:sp>
        <p:nvSpPr>
          <p:cNvPr id="6" name="Footer Placeholder 5">
            <a:extLst>
              <a:ext uri="{FF2B5EF4-FFF2-40B4-BE49-F238E27FC236}">
                <a16:creationId xmlns:a16="http://schemas.microsoft.com/office/drawing/2014/main" id="{CDEA214F-BD42-3F80-538F-4DD23679F8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BCC7D0-52CB-96FF-48FB-424A441F5F8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3431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black background with colorful lines&#10;&#10;AI-generated content may be incorrect.">
            <a:extLst>
              <a:ext uri="{FF2B5EF4-FFF2-40B4-BE49-F238E27FC236}">
                <a16:creationId xmlns:a16="http://schemas.microsoft.com/office/drawing/2014/main" id="{4A7EBD5B-9A28-78B0-3FE3-902ABD5FE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1721"/>
            <a:ext cx="12209304" cy="7552146"/>
          </a:xfrm>
          <a:prstGeom prst="rect">
            <a:avLst/>
          </a:prstGeom>
        </p:spPr>
      </p:pic>
      <p:sp>
        <p:nvSpPr>
          <p:cNvPr id="2" name="Title 1">
            <a:extLst>
              <a:ext uri="{FF2B5EF4-FFF2-40B4-BE49-F238E27FC236}">
                <a16:creationId xmlns:a16="http://schemas.microsoft.com/office/drawing/2014/main" id="{85625139-8402-35B3-55AA-34149BA327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9927D08-C2E4-C3E8-2F95-694F43C08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815484-2A62-FD12-9DFA-A57C5D052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A3AC6-921F-9403-5CAA-36EF30B90238}"/>
              </a:ext>
            </a:extLst>
          </p:cNvPr>
          <p:cNvSpPr>
            <a:spLocks noGrp="1"/>
          </p:cNvSpPr>
          <p:nvPr>
            <p:ph type="dt" sz="half" idx="10"/>
          </p:nvPr>
        </p:nvSpPr>
        <p:spPr/>
        <p:txBody>
          <a:bodyPr/>
          <a:lstStyle/>
          <a:p>
            <a:fld id="{82E171BA-CC09-47C8-A6DF-F5C5CB59CEEC}" type="datetime1">
              <a:rPr lang="en-US" smtClean="0"/>
              <a:t>2/24/2026</a:t>
            </a:fld>
            <a:endParaRPr lang="en-US"/>
          </a:p>
        </p:txBody>
      </p:sp>
      <p:sp>
        <p:nvSpPr>
          <p:cNvPr id="6" name="Footer Placeholder 5">
            <a:extLst>
              <a:ext uri="{FF2B5EF4-FFF2-40B4-BE49-F238E27FC236}">
                <a16:creationId xmlns:a16="http://schemas.microsoft.com/office/drawing/2014/main" id="{D782BD5C-59A0-67A7-FE3F-377B22A8BD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191C9E-DA82-75B8-CE09-563632EEFF46}"/>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983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F3A58-E3F9-835C-4905-9C2C27446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69AEBC83-852A-C7E1-6F85-5C111704F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FFD76808-475E-7529-4B9A-507211617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A38F49-B3E2-4BF0-BEC7-C30D34ABBB8D}" type="datetime1">
              <a:rPr lang="en-US" smtClean="0"/>
              <a:t>2/24/2026</a:t>
            </a:fld>
            <a:endParaRPr lang="en-US"/>
          </a:p>
        </p:txBody>
      </p:sp>
      <p:sp>
        <p:nvSpPr>
          <p:cNvPr id="5" name="Footer Placeholder 4">
            <a:extLst>
              <a:ext uri="{FF2B5EF4-FFF2-40B4-BE49-F238E27FC236}">
                <a16:creationId xmlns:a16="http://schemas.microsoft.com/office/drawing/2014/main" id="{1F68D003-055A-5557-4F0C-8C0840DDD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A42D9B0-C14F-D2FC-34A4-1AB59A8B07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408524633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5.gi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3SVGf0a42o8?feature=oembed"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redblobgames.com/grids/hexagon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04F1-7ABF-2557-7F8B-DB832F229DD1}"/>
              </a:ext>
            </a:extLst>
          </p:cNvPr>
          <p:cNvSpPr>
            <a:spLocks noGrp="1"/>
          </p:cNvSpPr>
          <p:nvPr>
            <p:ph type="title"/>
          </p:nvPr>
        </p:nvSpPr>
        <p:spPr/>
        <p:txBody>
          <a:bodyPr/>
          <a:lstStyle/>
          <a:p>
            <a:r>
              <a:rPr lang="en-GB" dirty="0"/>
              <a:t>TANTRIX</a:t>
            </a:r>
          </a:p>
        </p:txBody>
      </p:sp>
      <p:sp>
        <p:nvSpPr>
          <p:cNvPr id="3" name="Text Placeholder 2">
            <a:extLst>
              <a:ext uri="{FF2B5EF4-FFF2-40B4-BE49-F238E27FC236}">
                <a16:creationId xmlns:a16="http://schemas.microsoft.com/office/drawing/2014/main" id="{08871B1C-0C86-C032-B8B7-CAB8F2E27727}"/>
              </a:ext>
            </a:extLst>
          </p:cNvPr>
          <p:cNvSpPr>
            <a:spLocks noGrp="1"/>
          </p:cNvSpPr>
          <p:nvPr>
            <p:ph type="body" idx="1"/>
          </p:nvPr>
        </p:nvSpPr>
        <p:spPr/>
        <p:txBody>
          <a:bodyPr/>
          <a:lstStyle/>
          <a:p>
            <a:r>
              <a:rPr lang="en-GB" dirty="0"/>
              <a:t>R017093H</a:t>
            </a:r>
          </a:p>
        </p:txBody>
      </p:sp>
    </p:spTree>
    <p:extLst>
      <p:ext uri="{BB962C8B-B14F-4D97-AF65-F5344CB8AC3E}">
        <p14:creationId xmlns:p14="http://schemas.microsoft.com/office/powerpoint/2010/main" val="411898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ADCD-6FC7-9A99-A850-D82D4AA36DE6}"/>
              </a:ext>
            </a:extLst>
          </p:cNvPr>
          <p:cNvSpPr>
            <a:spLocks noGrp="1"/>
          </p:cNvSpPr>
          <p:nvPr>
            <p:ph type="title"/>
          </p:nvPr>
        </p:nvSpPr>
        <p:spPr/>
        <p:txBody>
          <a:bodyPr/>
          <a:lstStyle/>
          <a:p>
            <a:r>
              <a:rPr lang="en-GB" dirty="0"/>
              <a:t>2) Core Development</a:t>
            </a:r>
          </a:p>
        </p:txBody>
      </p:sp>
      <p:sp>
        <p:nvSpPr>
          <p:cNvPr id="4" name="Text Placeholder 3">
            <a:extLst>
              <a:ext uri="{FF2B5EF4-FFF2-40B4-BE49-F238E27FC236}">
                <a16:creationId xmlns:a16="http://schemas.microsoft.com/office/drawing/2014/main" id="{7B7814BB-5B9D-C10A-B9F8-0BAEA830EDE3}"/>
              </a:ext>
            </a:extLst>
          </p:cNvPr>
          <p:cNvSpPr>
            <a:spLocks noGrp="1"/>
          </p:cNvSpPr>
          <p:nvPr>
            <p:ph type="body" sz="half" idx="2"/>
          </p:nvPr>
        </p:nvSpPr>
        <p:spPr/>
        <p:txBody>
          <a:bodyPr/>
          <a:lstStyle/>
          <a:p>
            <a:r>
              <a:rPr lang="en-GB" dirty="0"/>
              <a:t>MOSCOW.</a:t>
            </a:r>
          </a:p>
          <a:p>
            <a:endParaRPr lang="en-GB" dirty="0"/>
          </a:p>
          <a:p>
            <a:r>
              <a:rPr lang="en-GB" dirty="0"/>
              <a:t>Playable Prototype.</a:t>
            </a:r>
          </a:p>
          <a:p>
            <a:endParaRPr lang="en-GB" dirty="0"/>
          </a:p>
          <a:p>
            <a:r>
              <a:rPr lang="en-GB" dirty="0"/>
              <a:t>From scratch using SDL3.</a:t>
            </a:r>
          </a:p>
          <a:p>
            <a:r>
              <a:rPr lang="en-GB" dirty="0"/>
              <a:t>- https://www.libsdl.org/</a:t>
            </a:r>
          </a:p>
        </p:txBody>
      </p:sp>
      <p:sp>
        <p:nvSpPr>
          <p:cNvPr id="8" name="Content Placeholder 7">
            <a:extLst>
              <a:ext uri="{FF2B5EF4-FFF2-40B4-BE49-F238E27FC236}">
                <a16:creationId xmlns:a16="http://schemas.microsoft.com/office/drawing/2014/main" id="{902ED4D7-800D-3A65-35C2-FC22BAABF7DA}"/>
              </a:ext>
            </a:extLst>
          </p:cNvPr>
          <p:cNvSpPr>
            <a:spLocks noGrp="1"/>
          </p:cNvSpPr>
          <p:nvPr>
            <p:ph idx="1"/>
          </p:nvPr>
        </p:nvSpPr>
        <p:spPr/>
        <p:txBody>
          <a:bodyPr/>
          <a:lstStyle/>
          <a:p>
            <a:endParaRPr lang="en-GB"/>
          </a:p>
        </p:txBody>
      </p:sp>
      <p:pic>
        <p:nvPicPr>
          <p:cNvPr id="10" name="Picture 9" descr="A screenshot of a computer&#10;&#10;AI-generated content may be incorrect.">
            <a:extLst>
              <a:ext uri="{FF2B5EF4-FFF2-40B4-BE49-F238E27FC236}">
                <a16:creationId xmlns:a16="http://schemas.microsoft.com/office/drawing/2014/main" id="{A84DA92B-5112-C7F8-2ABE-9885575518D7}"/>
              </a:ext>
            </a:extLst>
          </p:cNvPr>
          <p:cNvPicPr>
            <a:picLocks noChangeAspect="1"/>
          </p:cNvPicPr>
          <p:nvPr/>
        </p:nvPicPr>
        <p:blipFill>
          <a:blip r:embed="rId3"/>
          <a:srcRect b="37270"/>
          <a:stretch>
            <a:fillRect/>
          </a:stretch>
        </p:blipFill>
        <p:spPr>
          <a:xfrm>
            <a:off x="4378828" y="731837"/>
            <a:ext cx="3041149" cy="4564064"/>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C3208C3D-164A-A23F-2502-A4CDA8B989C4}"/>
              </a:ext>
            </a:extLst>
          </p:cNvPr>
          <p:cNvPicPr>
            <a:picLocks noChangeAspect="1"/>
          </p:cNvPicPr>
          <p:nvPr/>
        </p:nvPicPr>
        <p:blipFill>
          <a:blip r:embed="rId3"/>
          <a:srcRect t="62222"/>
          <a:stretch>
            <a:fillRect/>
          </a:stretch>
        </p:blipFill>
        <p:spPr>
          <a:xfrm>
            <a:off x="7603534" y="987425"/>
            <a:ext cx="2866527" cy="2590800"/>
          </a:xfrm>
          <a:prstGeom prst="rect">
            <a:avLst/>
          </a:prstGeom>
        </p:spPr>
      </p:pic>
    </p:spTree>
    <p:extLst>
      <p:ext uri="{BB962C8B-B14F-4D97-AF65-F5344CB8AC3E}">
        <p14:creationId xmlns:p14="http://schemas.microsoft.com/office/powerpoint/2010/main" val="271078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99D9-44E9-5B37-8213-1AA43753E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07125-90F7-B13D-465C-1413782262D9}"/>
              </a:ext>
            </a:extLst>
          </p:cNvPr>
          <p:cNvSpPr>
            <a:spLocks noGrp="1"/>
          </p:cNvSpPr>
          <p:nvPr>
            <p:ph type="title"/>
          </p:nvPr>
        </p:nvSpPr>
        <p:spPr/>
        <p:txBody>
          <a:bodyPr/>
          <a:lstStyle/>
          <a:p>
            <a:r>
              <a:rPr lang="en-GB" dirty="0"/>
              <a:t>2) Core Development</a:t>
            </a:r>
          </a:p>
        </p:txBody>
      </p:sp>
      <p:sp>
        <p:nvSpPr>
          <p:cNvPr id="3" name="Content Placeholder 2">
            <a:extLst>
              <a:ext uri="{FF2B5EF4-FFF2-40B4-BE49-F238E27FC236}">
                <a16:creationId xmlns:a16="http://schemas.microsoft.com/office/drawing/2014/main" id="{1020E567-46A0-8F00-F949-24B0EC1ACBB4}"/>
              </a:ext>
            </a:extLst>
          </p:cNvPr>
          <p:cNvSpPr>
            <a:spLocks noGrp="1"/>
          </p:cNvSpPr>
          <p:nvPr>
            <p:ph sz="half" idx="1"/>
          </p:nvPr>
        </p:nvSpPr>
        <p:spPr/>
        <p:txBody>
          <a:bodyPr/>
          <a:lstStyle/>
          <a:p>
            <a:r>
              <a:rPr lang="en-GB" dirty="0"/>
              <a:t>Tiles, Placement and Rotation</a:t>
            </a:r>
          </a:p>
        </p:txBody>
      </p:sp>
      <p:sp>
        <p:nvSpPr>
          <p:cNvPr id="4" name="Text Placeholder 3">
            <a:extLst>
              <a:ext uri="{FF2B5EF4-FFF2-40B4-BE49-F238E27FC236}">
                <a16:creationId xmlns:a16="http://schemas.microsoft.com/office/drawing/2014/main" id="{F7AE4C0F-A2E5-EB10-D3D0-F50A00E51244}"/>
              </a:ext>
            </a:extLst>
          </p:cNvPr>
          <p:cNvSpPr>
            <a:spLocks noGrp="1"/>
          </p:cNvSpPr>
          <p:nvPr>
            <p:ph sz="half" idx="2"/>
          </p:nvPr>
        </p:nvSpPr>
        <p:spPr/>
        <p:txBody>
          <a:bodyPr/>
          <a:lstStyle/>
          <a:p>
            <a:endParaRPr lang="en-GB" dirty="0"/>
          </a:p>
        </p:txBody>
      </p:sp>
      <p:pic>
        <p:nvPicPr>
          <p:cNvPr id="1026" name="Picture 2">
            <a:extLst>
              <a:ext uri="{FF2B5EF4-FFF2-40B4-BE49-F238E27FC236}">
                <a16:creationId xmlns:a16="http://schemas.microsoft.com/office/drawing/2014/main" id="{30501A07-83C1-8084-38BD-B2F2C01C2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1906"/>
            <a:ext cx="6515100" cy="317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6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8AB6-7D13-90A0-C96C-DC4C5E8AC20C}"/>
              </a:ext>
            </a:extLst>
          </p:cNvPr>
          <p:cNvSpPr>
            <a:spLocks noGrp="1"/>
          </p:cNvSpPr>
          <p:nvPr>
            <p:ph type="title"/>
          </p:nvPr>
        </p:nvSpPr>
        <p:spPr/>
        <p:txBody>
          <a:bodyPr/>
          <a:lstStyle/>
          <a:p>
            <a:r>
              <a:rPr lang="en-GB" dirty="0"/>
              <a:t>2) First Playtest</a:t>
            </a:r>
          </a:p>
        </p:txBody>
      </p:sp>
      <p:sp>
        <p:nvSpPr>
          <p:cNvPr id="3" name="Content Placeholder 2">
            <a:extLst>
              <a:ext uri="{FF2B5EF4-FFF2-40B4-BE49-F238E27FC236}">
                <a16:creationId xmlns:a16="http://schemas.microsoft.com/office/drawing/2014/main" id="{C5C7E735-5A6C-F00B-0E7B-002BEC06054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54A86BB1-C710-112D-7223-2419416D8B36}"/>
              </a:ext>
            </a:extLst>
          </p:cNvPr>
          <p:cNvSpPr>
            <a:spLocks noGrp="1"/>
          </p:cNvSpPr>
          <p:nvPr>
            <p:ph sz="half" idx="2"/>
          </p:nvPr>
        </p:nvSpPr>
        <p:spPr/>
        <p:txBody>
          <a:bodyPr/>
          <a:lstStyle/>
          <a:p>
            <a:endParaRPr lang="en-GB"/>
          </a:p>
        </p:txBody>
      </p:sp>
      <p:pic>
        <p:nvPicPr>
          <p:cNvPr id="2050" name="Picture 2">
            <a:extLst>
              <a:ext uri="{FF2B5EF4-FFF2-40B4-BE49-F238E27FC236}">
                <a16:creationId xmlns:a16="http://schemas.microsoft.com/office/drawing/2014/main" id="{546DC0F5-A056-66A3-65DA-D526779ED0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 t="7633"/>
          <a:stretch>
            <a:fillRect/>
          </a:stretch>
        </p:blipFill>
        <p:spPr bwMode="auto">
          <a:xfrm>
            <a:off x="1416050" y="1690688"/>
            <a:ext cx="9512300" cy="459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A9A5-E442-2310-6AC3-9D68E63E8543}"/>
              </a:ext>
            </a:extLst>
          </p:cNvPr>
          <p:cNvSpPr>
            <a:spLocks noGrp="1"/>
          </p:cNvSpPr>
          <p:nvPr>
            <p:ph type="title"/>
          </p:nvPr>
        </p:nvSpPr>
        <p:spPr/>
        <p:txBody>
          <a:bodyPr/>
          <a:lstStyle/>
          <a:p>
            <a:r>
              <a:rPr lang="en-GB" dirty="0"/>
              <a:t>2) World Space</a:t>
            </a:r>
          </a:p>
        </p:txBody>
      </p:sp>
      <p:pic>
        <p:nvPicPr>
          <p:cNvPr id="10" name="Content Placeholder 9" descr="A screen shot of a computer program&#10;&#10;AI-generated content may be incorrect.">
            <a:extLst>
              <a:ext uri="{FF2B5EF4-FFF2-40B4-BE49-F238E27FC236}">
                <a16:creationId xmlns:a16="http://schemas.microsoft.com/office/drawing/2014/main" id="{E195BBD8-A025-B949-546A-79583142766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7700" y="3429000"/>
            <a:ext cx="4953000" cy="2821760"/>
          </a:xfrm>
        </p:spPr>
      </p:pic>
      <p:sp>
        <p:nvSpPr>
          <p:cNvPr id="4" name="Content Placeholder 3">
            <a:extLst>
              <a:ext uri="{FF2B5EF4-FFF2-40B4-BE49-F238E27FC236}">
                <a16:creationId xmlns:a16="http://schemas.microsoft.com/office/drawing/2014/main" id="{5B1D52DC-C1A4-CEAD-3F24-EE18CCCB4054}"/>
              </a:ext>
            </a:extLst>
          </p:cNvPr>
          <p:cNvSpPr>
            <a:spLocks noGrp="1"/>
          </p:cNvSpPr>
          <p:nvPr>
            <p:ph sz="half" idx="2"/>
          </p:nvPr>
        </p:nvSpPr>
        <p:spPr/>
        <p:txBody>
          <a:bodyPr/>
          <a:lstStyle/>
          <a:p>
            <a:endParaRPr lang="en-GB" dirty="0"/>
          </a:p>
        </p:txBody>
      </p:sp>
      <p:pic>
        <p:nvPicPr>
          <p:cNvPr id="3074" name="Picture 2">
            <a:extLst>
              <a:ext uri="{FF2B5EF4-FFF2-40B4-BE49-F238E27FC236}">
                <a16:creationId xmlns:a16="http://schemas.microsoft.com/office/drawing/2014/main" id="{F5CCB76E-42C8-B744-4D5A-F8E678F01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90688"/>
            <a:ext cx="2438400"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9884D2B-9B1D-A53F-DC17-C4773A0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1690688"/>
            <a:ext cx="2438400"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CEB3EA9-DB7B-B573-D5C3-A047BEEEB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5200" y="1690688"/>
            <a:ext cx="2438400"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922AE3C-05FB-023E-FBB3-544ADD0BEA5C}"/>
              </a:ext>
            </a:extLst>
          </p:cNvPr>
          <p:cNvSpPr/>
          <p:nvPr/>
        </p:nvSpPr>
        <p:spPr>
          <a:xfrm>
            <a:off x="3619500" y="2058988"/>
            <a:ext cx="965200" cy="635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B9C6EF87-9E4B-A2DF-5B02-F67BE7A467B5}"/>
              </a:ext>
            </a:extLst>
          </p:cNvPr>
          <p:cNvSpPr/>
          <p:nvPr/>
        </p:nvSpPr>
        <p:spPr>
          <a:xfrm>
            <a:off x="7404100" y="2058988"/>
            <a:ext cx="965200" cy="635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753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E845-7509-6B2F-4633-85B5EB0181E0}"/>
              </a:ext>
            </a:extLst>
          </p:cNvPr>
          <p:cNvSpPr>
            <a:spLocks noGrp="1"/>
          </p:cNvSpPr>
          <p:nvPr>
            <p:ph type="title"/>
          </p:nvPr>
        </p:nvSpPr>
        <p:spPr/>
        <p:txBody>
          <a:bodyPr/>
          <a:lstStyle/>
          <a:p>
            <a:r>
              <a:rPr lang="en-GB" dirty="0"/>
              <a:t>2) Camera</a:t>
            </a:r>
          </a:p>
        </p:txBody>
      </p:sp>
      <p:sp>
        <p:nvSpPr>
          <p:cNvPr id="3" name="Content Placeholder 2">
            <a:extLst>
              <a:ext uri="{FF2B5EF4-FFF2-40B4-BE49-F238E27FC236}">
                <a16:creationId xmlns:a16="http://schemas.microsoft.com/office/drawing/2014/main" id="{0810C52F-AE06-5B4D-A734-269F4C3C28F2}"/>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0E7E325B-F7C1-7F5A-7BFD-48BD7AFBE792}"/>
              </a:ext>
            </a:extLst>
          </p:cNvPr>
          <p:cNvSpPr>
            <a:spLocks noGrp="1"/>
          </p:cNvSpPr>
          <p:nvPr>
            <p:ph sz="half" idx="2"/>
          </p:nvPr>
        </p:nvSpPr>
        <p:spPr/>
        <p:txBody>
          <a:bodyPr/>
          <a:lstStyle/>
          <a:p>
            <a:endParaRPr lang="en-GB"/>
          </a:p>
        </p:txBody>
      </p:sp>
      <p:pic>
        <p:nvPicPr>
          <p:cNvPr id="4098" name="Picture 2">
            <a:extLst>
              <a:ext uri="{FF2B5EF4-FFF2-40B4-BE49-F238E27FC236}">
                <a16:creationId xmlns:a16="http://schemas.microsoft.com/office/drawing/2014/main" id="{A52D079E-9C12-C251-7EEC-24AAD1067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562593"/>
            <a:ext cx="10007600" cy="487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9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DAEC-84F6-6425-EEBE-233ED8718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B81A7-B4B7-2226-A410-A864F1713121}"/>
              </a:ext>
            </a:extLst>
          </p:cNvPr>
          <p:cNvSpPr>
            <a:spLocks noGrp="1"/>
          </p:cNvSpPr>
          <p:nvPr>
            <p:ph type="title"/>
          </p:nvPr>
        </p:nvSpPr>
        <p:spPr/>
        <p:txBody>
          <a:bodyPr/>
          <a:lstStyle/>
          <a:p>
            <a:r>
              <a:rPr lang="en-GB" dirty="0"/>
              <a:t>2) Grid</a:t>
            </a:r>
          </a:p>
        </p:txBody>
      </p:sp>
      <p:sp>
        <p:nvSpPr>
          <p:cNvPr id="3" name="Content Placeholder 2">
            <a:extLst>
              <a:ext uri="{FF2B5EF4-FFF2-40B4-BE49-F238E27FC236}">
                <a16:creationId xmlns:a16="http://schemas.microsoft.com/office/drawing/2014/main" id="{B7B4D71D-13F9-DAA5-F581-A777114E7352}"/>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40871EC0-82E2-B215-AF76-FB55A1F7B28B}"/>
              </a:ext>
            </a:extLst>
          </p:cNvPr>
          <p:cNvSpPr>
            <a:spLocks noGrp="1"/>
          </p:cNvSpPr>
          <p:nvPr>
            <p:ph sz="half" idx="2"/>
          </p:nvPr>
        </p:nvSpPr>
        <p:spPr/>
        <p:txBody>
          <a:bodyPr/>
          <a:lstStyle/>
          <a:p>
            <a:endParaRPr lang="en-GB"/>
          </a:p>
        </p:txBody>
      </p:sp>
      <p:pic>
        <p:nvPicPr>
          <p:cNvPr id="5122" name="Picture 2">
            <a:extLst>
              <a:ext uri="{FF2B5EF4-FFF2-40B4-BE49-F238E27FC236}">
                <a16:creationId xmlns:a16="http://schemas.microsoft.com/office/drawing/2014/main" id="{3352AD23-B607-950C-8152-880AB6208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38779"/>
            <a:ext cx="9969500" cy="485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6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7774-8F3C-CC24-6A43-1DDDB121CB85}"/>
              </a:ext>
            </a:extLst>
          </p:cNvPr>
          <p:cNvSpPr>
            <a:spLocks noGrp="1"/>
          </p:cNvSpPr>
          <p:nvPr>
            <p:ph type="title"/>
          </p:nvPr>
        </p:nvSpPr>
        <p:spPr/>
        <p:txBody>
          <a:bodyPr/>
          <a:lstStyle/>
          <a:p>
            <a:r>
              <a:rPr lang="en-GB" dirty="0"/>
              <a:t>2) Hands</a:t>
            </a:r>
          </a:p>
        </p:txBody>
      </p:sp>
      <p:sp>
        <p:nvSpPr>
          <p:cNvPr id="3" name="Content Placeholder 2">
            <a:extLst>
              <a:ext uri="{FF2B5EF4-FFF2-40B4-BE49-F238E27FC236}">
                <a16:creationId xmlns:a16="http://schemas.microsoft.com/office/drawing/2014/main" id="{A6F6F0AF-84FD-1094-6713-AEF88584F8CF}"/>
              </a:ext>
            </a:extLst>
          </p:cNvPr>
          <p:cNvSpPr>
            <a:spLocks noGrp="1"/>
          </p:cNvSpPr>
          <p:nvPr>
            <p:ph sz="half" idx="1"/>
          </p:nvPr>
        </p:nvSpPr>
        <p:spPr/>
        <p:txBody>
          <a:bodyPr/>
          <a:lstStyle/>
          <a:p>
            <a:r>
              <a:rPr lang="en-GB" dirty="0"/>
              <a:t>Hands were super simple.</a:t>
            </a:r>
          </a:p>
        </p:txBody>
      </p:sp>
      <p:pic>
        <p:nvPicPr>
          <p:cNvPr id="8" name="Content Placeholder 7" descr="A screenshot of a computer screen&#10;&#10;AI-generated content may be incorrect.">
            <a:extLst>
              <a:ext uri="{FF2B5EF4-FFF2-40B4-BE49-F238E27FC236}">
                <a16:creationId xmlns:a16="http://schemas.microsoft.com/office/drawing/2014/main" id="{E85A06D7-EFEB-F11C-C017-FF00D4BE82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4616"/>
          <a:stretch>
            <a:fillRect/>
          </a:stretch>
        </p:blipFill>
        <p:spPr>
          <a:xfrm>
            <a:off x="512724" y="2933699"/>
            <a:ext cx="6942176" cy="3559175"/>
          </a:xfrm>
        </p:spPr>
      </p:pic>
      <p:sp>
        <p:nvSpPr>
          <p:cNvPr id="6" name="AutoShape 2">
            <a:extLst>
              <a:ext uri="{FF2B5EF4-FFF2-40B4-BE49-F238E27FC236}">
                <a16:creationId xmlns:a16="http://schemas.microsoft.com/office/drawing/2014/main" id="{547CE20F-B759-0D6A-F4E6-9FAE1C049F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2967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9F28A1-4EFC-F2E3-A486-44200F26AE89}"/>
              </a:ext>
            </a:extLst>
          </p:cNvPr>
          <p:cNvSpPr>
            <a:spLocks noGrp="1"/>
          </p:cNvSpPr>
          <p:nvPr>
            <p:ph type="title"/>
          </p:nvPr>
        </p:nvSpPr>
        <p:spPr/>
        <p:txBody>
          <a:bodyPr/>
          <a:lstStyle/>
          <a:p>
            <a:r>
              <a:rPr lang="en-GB" dirty="0"/>
              <a:t>3) Art/Feel</a:t>
            </a:r>
          </a:p>
        </p:txBody>
      </p:sp>
      <p:pic>
        <p:nvPicPr>
          <p:cNvPr id="11" name="Content Placeholder 10" descr="A screenshot of a video game&#10;&#10;AI-generated content may be incorrect.">
            <a:extLst>
              <a:ext uri="{FF2B5EF4-FFF2-40B4-BE49-F238E27FC236}">
                <a16:creationId xmlns:a16="http://schemas.microsoft.com/office/drawing/2014/main" id="{C012BA21-0FBC-C3BB-2540-9446161BDD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3527" y="1427202"/>
            <a:ext cx="8250173" cy="4249698"/>
          </a:xfrm>
        </p:spPr>
      </p:pic>
      <p:sp>
        <p:nvSpPr>
          <p:cNvPr id="9" name="Text Placeholder 8">
            <a:extLst>
              <a:ext uri="{FF2B5EF4-FFF2-40B4-BE49-F238E27FC236}">
                <a16:creationId xmlns:a16="http://schemas.microsoft.com/office/drawing/2014/main" id="{1BC18714-466E-5FBE-1EC5-380910359897}"/>
              </a:ext>
            </a:extLst>
          </p:cNvPr>
          <p:cNvSpPr>
            <a:spLocks noGrp="1"/>
          </p:cNvSpPr>
          <p:nvPr>
            <p:ph type="body" sz="half" idx="2"/>
          </p:nvPr>
        </p:nvSpPr>
        <p:spPr>
          <a:xfrm>
            <a:off x="839789" y="2057400"/>
            <a:ext cx="2982912" cy="3811588"/>
          </a:xfrm>
        </p:spPr>
        <p:txBody>
          <a:bodyPr>
            <a:normAutofit/>
          </a:bodyPr>
          <a:lstStyle/>
          <a:p>
            <a:r>
              <a:rPr lang="en-GB" sz="2000" dirty="0"/>
              <a:t>Make it look and feel good. Hopefully.</a:t>
            </a:r>
          </a:p>
          <a:p>
            <a:endParaRPr lang="en-GB" sz="2000" dirty="0"/>
          </a:p>
          <a:p>
            <a:r>
              <a:rPr lang="en-GB" sz="2000" dirty="0"/>
              <a:t>Work on playtest feedback initially.</a:t>
            </a:r>
          </a:p>
        </p:txBody>
      </p:sp>
    </p:spTree>
    <p:extLst>
      <p:ext uri="{BB962C8B-B14F-4D97-AF65-F5344CB8AC3E}">
        <p14:creationId xmlns:p14="http://schemas.microsoft.com/office/powerpoint/2010/main" val="375460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0F65-5E2B-63FA-AAEC-022A6F9D4B0B}"/>
              </a:ext>
            </a:extLst>
          </p:cNvPr>
          <p:cNvSpPr>
            <a:spLocks noGrp="1"/>
          </p:cNvSpPr>
          <p:nvPr>
            <p:ph type="title"/>
          </p:nvPr>
        </p:nvSpPr>
        <p:spPr/>
        <p:txBody>
          <a:bodyPr/>
          <a:lstStyle/>
          <a:p>
            <a:r>
              <a:rPr lang="en-GB" dirty="0"/>
              <a:t>3) Feedback</a:t>
            </a:r>
          </a:p>
        </p:txBody>
      </p:sp>
      <p:sp>
        <p:nvSpPr>
          <p:cNvPr id="4" name="Text Placeholder 3">
            <a:extLst>
              <a:ext uri="{FF2B5EF4-FFF2-40B4-BE49-F238E27FC236}">
                <a16:creationId xmlns:a16="http://schemas.microsoft.com/office/drawing/2014/main" id="{4B0C4B00-5617-78F1-1C1D-B1AC1FF04522}"/>
              </a:ext>
            </a:extLst>
          </p:cNvPr>
          <p:cNvSpPr>
            <a:spLocks noGrp="1"/>
          </p:cNvSpPr>
          <p:nvPr>
            <p:ph idx="1"/>
          </p:nvPr>
        </p:nvSpPr>
        <p:spPr/>
        <p:txBody>
          <a:bodyPr>
            <a:normAutofit/>
          </a:bodyPr>
          <a:lstStyle/>
          <a:p>
            <a:r>
              <a:rPr lang="en-GB" sz="2400" dirty="0"/>
              <a:t>Some sort of indication or visual feedback. Tile snapping?</a:t>
            </a:r>
          </a:p>
        </p:txBody>
      </p:sp>
      <p:pic>
        <p:nvPicPr>
          <p:cNvPr id="9218" name="Picture 2">
            <a:extLst>
              <a:ext uri="{FF2B5EF4-FFF2-40B4-BE49-F238E27FC236}">
                <a16:creationId xmlns:a16="http://schemas.microsoft.com/office/drawing/2014/main" id="{D17136CD-6B7F-1B3C-3795-D0ADA57B2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377742"/>
            <a:ext cx="8356600" cy="429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6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66A4-67DE-C9FE-4D33-D51C084BE8BE}"/>
              </a:ext>
            </a:extLst>
          </p:cNvPr>
          <p:cNvSpPr>
            <a:spLocks noGrp="1"/>
          </p:cNvSpPr>
          <p:nvPr>
            <p:ph type="title"/>
          </p:nvPr>
        </p:nvSpPr>
        <p:spPr/>
        <p:txBody>
          <a:bodyPr/>
          <a:lstStyle/>
          <a:p>
            <a:r>
              <a:rPr lang="en-GB" dirty="0"/>
              <a:t>3) State Machine</a:t>
            </a:r>
          </a:p>
        </p:txBody>
      </p:sp>
      <p:sp>
        <p:nvSpPr>
          <p:cNvPr id="3" name="Content Placeholder 2">
            <a:extLst>
              <a:ext uri="{FF2B5EF4-FFF2-40B4-BE49-F238E27FC236}">
                <a16:creationId xmlns:a16="http://schemas.microsoft.com/office/drawing/2014/main" id="{2B8C8A11-C1AA-E5D0-C811-64D638C2770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04E3FDA-8F7F-6B75-2B5C-947979CA770C}"/>
              </a:ext>
            </a:extLst>
          </p:cNvPr>
          <p:cNvSpPr>
            <a:spLocks noGrp="1"/>
          </p:cNvSpPr>
          <p:nvPr>
            <p:ph type="body" sz="half" idx="2"/>
          </p:nvPr>
        </p:nvSpPr>
        <p:spPr>
          <a:xfrm>
            <a:off x="839788" y="2057400"/>
            <a:ext cx="4137867" cy="3811588"/>
          </a:xfrm>
        </p:spPr>
        <p:txBody>
          <a:bodyPr>
            <a:normAutofit/>
          </a:bodyPr>
          <a:lstStyle/>
          <a:p>
            <a:r>
              <a:rPr lang="en-GB" sz="2000" dirty="0"/>
              <a:t>Creating actual game scenes and buttons.</a:t>
            </a:r>
          </a:p>
        </p:txBody>
      </p:sp>
      <p:pic>
        <p:nvPicPr>
          <p:cNvPr id="6" name="Picture 5" descr="A computer screen shot of text&#10;&#10;AI-generated content may be incorrect.">
            <a:extLst>
              <a:ext uri="{FF2B5EF4-FFF2-40B4-BE49-F238E27FC236}">
                <a16:creationId xmlns:a16="http://schemas.microsoft.com/office/drawing/2014/main" id="{0F5F9C9C-F9D6-0386-D7FB-3B416303A747}"/>
              </a:ext>
            </a:extLst>
          </p:cNvPr>
          <p:cNvPicPr>
            <a:picLocks noChangeAspect="1"/>
          </p:cNvPicPr>
          <p:nvPr/>
        </p:nvPicPr>
        <p:blipFill>
          <a:blip r:embed="rId3"/>
          <a:srcRect r="49025"/>
          <a:stretch>
            <a:fillRect/>
          </a:stretch>
        </p:blipFill>
        <p:spPr>
          <a:xfrm>
            <a:off x="6904038" y="1257300"/>
            <a:ext cx="4145804" cy="5353019"/>
          </a:xfrm>
          <a:prstGeom prst="rect">
            <a:avLst/>
          </a:prstGeom>
        </p:spPr>
      </p:pic>
      <p:pic>
        <p:nvPicPr>
          <p:cNvPr id="7170" name="Picture 2">
            <a:extLst>
              <a:ext uri="{FF2B5EF4-FFF2-40B4-BE49-F238E27FC236}">
                <a16:creationId xmlns:a16="http://schemas.microsoft.com/office/drawing/2014/main" id="{4FCB68C4-6DB3-0000-6541-B85050E2A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428625"/>
            <a:ext cx="59721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F2FA28E2-5A36-5A87-D09A-FAA403476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83" y="3079719"/>
            <a:ext cx="6276622"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DD35-E39C-75AB-997D-BAB62ACEAB0A}"/>
              </a:ext>
            </a:extLst>
          </p:cNvPr>
          <p:cNvSpPr>
            <a:spLocks noGrp="1"/>
          </p:cNvSpPr>
          <p:nvPr>
            <p:ph type="title"/>
          </p:nvPr>
        </p:nvSpPr>
        <p:spPr>
          <a:xfrm>
            <a:off x="1038225" y="457200"/>
            <a:ext cx="7181850" cy="531812"/>
          </a:xfrm>
        </p:spPr>
        <p:txBody>
          <a:bodyPr/>
          <a:lstStyle/>
          <a:p>
            <a:r>
              <a:rPr lang="en-GB" dirty="0"/>
              <a:t>Tantrix?</a:t>
            </a:r>
          </a:p>
        </p:txBody>
      </p:sp>
      <p:pic>
        <p:nvPicPr>
          <p:cNvPr id="9" name="Content Placeholder 8" descr="A black bag with colorful pieces&#10;&#10;AI-generated content may be incorrect.">
            <a:extLst>
              <a:ext uri="{FF2B5EF4-FFF2-40B4-BE49-F238E27FC236}">
                <a16:creationId xmlns:a16="http://schemas.microsoft.com/office/drawing/2014/main" id="{472D01A9-BEF5-A227-CB42-7FF63D0C5F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1740" y="1945930"/>
            <a:ext cx="3608520" cy="3121370"/>
          </a:xfrm>
        </p:spPr>
      </p:pic>
      <p:sp>
        <p:nvSpPr>
          <p:cNvPr id="7" name="Text Placeholder 6">
            <a:extLst>
              <a:ext uri="{FF2B5EF4-FFF2-40B4-BE49-F238E27FC236}">
                <a16:creationId xmlns:a16="http://schemas.microsoft.com/office/drawing/2014/main" id="{01769F55-5F44-F452-45BF-A2A7F1645769}"/>
              </a:ext>
            </a:extLst>
          </p:cNvPr>
          <p:cNvSpPr>
            <a:spLocks noGrp="1"/>
          </p:cNvSpPr>
          <p:nvPr>
            <p:ph type="body" sz="half" idx="2"/>
          </p:nvPr>
        </p:nvSpPr>
        <p:spPr>
          <a:xfrm>
            <a:off x="1038225" y="989012"/>
            <a:ext cx="10439400" cy="3811588"/>
          </a:xfrm>
        </p:spPr>
        <p:txBody>
          <a:bodyPr>
            <a:normAutofit/>
          </a:bodyPr>
          <a:lstStyle/>
          <a:p>
            <a:r>
              <a:rPr lang="en-GB" sz="2000" dirty="0"/>
              <a:t>Tile-based Tabletop Game</a:t>
            </a:r>
          </a:p>
          <a:p>
            <a:endParaRPr lang="en-GB" sz="2000" dirty="0"/>
          </a:p>
          <a:p>
            <a:r>
              <a:rPr lang="en-GB" sz="2000" dirty="0"/>
              <a:t>Four main versions:</a:t>
            </a:r>
          </a:p>
          <a:p>
            <a:pPr marL="285750" indent="-285750">
              <a:buFontTx/>
              <a:buChar char="-"/>
            </a:pPr>
            <a:r>
              <a:rPr lang="en-GB" sz="2000" dirty="0"/>
              <a:t>Discovery</a:t>
            </a:r>
          </a:p>
          <a:p>
            <a:pPr marL="285750" indent="-285750">
              <a:buFontTx/>
              <a:buChar char="-"/>
            </a:pPr>
            <a:r>
              <a:rPr lang="en-GB" sz="2000" dirty="0"/>
              <a:t>Solitaire</a:t>
            </a:r>
          </a:p>
          <a:p>
            <a:pPr marL="285750" indent="-285750">
              <a:buFontTx/>
              <a:buChar char="-"/>
            </a:pPr>
            <a:r>
              <a:rPr lang="en-GB" sz="2000" dirty="0"/>
              <a:t>Match</a:t>
            </a:r>
          </a:p>
          <a:p>
            <a:pPr marL="285750" indent="-285750">
              <a:buFontTx/>
              <a:buChar char="-"/>
            </a:pPr>
            <a:r>
              <a:rPr lang="en-GB" sz="2000" dirty="0"/>
              <a:t>Game Pack</a:t>
            </a:r>
          </a:p>
        </p:txBody>
      </p:sp>
    </p:spTree>
    <p:extLst>
      <p:ext uri="{BB962C8B-B14F-4D97-AF65-F5344CB8AC3E}">
        <p14:creationId xmlns:p14="http://schemas.microsoft.com/office/powerpoint/2010/main" val="383467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F84C-A0E4-9B48-426D-2E301670E049}"/>
              </a:ext>
            </a:extLst>
          </p:cNvPr>
          <p:cNvSpPr>
            <a:spLocks noGrp="1"/>
          </p:cNvSpPr>
          <p:nvPr>
            <p:ph type="title"/>
          </p:nvPr>
        </p:nvSpPr>
        <p:spPr/>
        <p:txBody>
          <a:bodyPr/>
          <a:lstStyle/>
          <a:p>
            <a:r>
              <a:rPr lang="en-GB" dirty="0"/>
              <a:t>3) Art Style</a:t>
            </a:r>
          </a:p>
        </p:txBody>
      </p:sp>
      <p:pic>
        <p:nvPicPr>
          <p:cNvPr id="5" name="Online Media 4" title="GDEV70003 - R017093H - Tantrix (No Commentary)">
            <a:hlinkClick r:id="" action="ppaction://media"/>
            <a:extLst>
              <a:ext uri="{FF2B5EF4-FFF2-40B4-BE49-F238E27FC236}">
                <a16:creationId xmlns:a16="http://schemas.microsoft.com/office/drawing/2014/main" id="{B6644335-A737-4151-D18D-E966BE406F17}"/>
              </a:ext>
            </a:extLst>
          </p:cNvPr>
          <p:cNvPicPr>
            <a:picLocks noGrp="1" noRot="1" noChangeAspect="1"/>
          </p:cNvPicPr>
          <p:nvPr>
            <p:ph idx="1"/>
            <a:videoFile r:link="rId1"/>
          </p:nvPr>
        </p:nvPicPr>
        <p:blipFill>
          <a:blip r:embed="rId4"/>
          <a:stretch>
            <a:fillRect/>
          </a:stretch>
        </p:blipFill>
        <p:spPr>
          <a:xfrm>
            <a:off x="1875631" y="1819275"/>
            <a:ext cx="8440738" cy="4768850"/>
          </a:xfrm>
          <a:prstGeom prst="rect">
            <a:avLst/>
          </a:prstGeom>
        </p:spPr>
      </p:pic>
    </p:spTree>
    <p:extLst>
      <p:ext uri="{BB962C8B-B14F-4D97-AF65-F5344CB8AC3E}">
        <p14:creationId xmlns:p14="http://schemas.microsoft.com/office/powerpoint/2010/main" val="20848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9E76-B4CF-F411-5262-522AEF7B2F58}"/>
              </a:ext>
            </a:extLst>
          </p:cNvPr>
          <p:cNvSpPr>
            <a:spLocks noGrp="1"/>
          </p:cNvSpPr>
          <p:nvPr>
            <p:ph type="title"/>
          </p:nvPr>
        </p:nvSpPr>
        <p:spPr/>
        <p:txBody>
          <a:bodyPr/>
          <a:lstStyle/>
          <a:p>
            <a:r>
              <a:rPr lang="en-GB" dirty="0"/>
              <a:t>?) Future</a:t>
            </a:r>
          </a:p>
        </p:txBody>
      </p:sp>
      <p:sp>
        <p:nvSpPr>
          <p:cNvPr id="3" name="Content Placeholder 2">
            <a:extLst>
              <a:ext uri="{FF2B5EF4-FFF2-40B4-BE49-F238E27FC236}">
                <a16:creationId xmlns:a16="http://schemas.microsoft.com/office/drawing/2014/main" id="{B75AAE64-E7BC-F554-5B9C-8825063D889B}"/>
              </a:ext>
            </a:extLst>
          </p:cNvPr>
          <p:cNvSpPr>
            <a:spLocks noGrp="1"/>
          </p:cNvSpPr>
          <p:nvPr>
            <p:ph idx="1"/>
          </p:nvPr>
        </p:nvSpPr>
        <p:spPr/>
        <p:txBody>
          <a:bodyPr/>
          <a:lstStyle/>
          <a:p>
            <a:r>
              <a:rPr lang="en-GB" dirty="0"/>
              <a:t>More consistency with the art style.</a:t>
            </a:r>
          </a:p>
        </p:txBody>
      </p:sp>
      <p:pic>
        <p:nvPicPr>
          <p:cNvPr id="5" name="Picture 4" descr="A screenshot of a video game&#10;&#10;AI-generated content may be incorrect.">
            <a:extLst>
              <a:ext uri="{FF2B5EF4-FFF2-40B4-BE49-F238E27FC236}">
                <a16:creationId xmlns:a16="http://schemas.microsoft.com/office/drawing/2014/main" id="{2A250FBF-853C-52B0-DA2A-7FF4E69701C0}"/>
              </a:ext>
            </a:extLst>
          </p:cNvPr>
          <p:cNvPicPr>
            <a:picLocks noChangeAspect="1"/>
          </p:cNvPicPr>
          <p:nvPr/>
        </p:nvPicPr>
        <p:blipFill>
          <a:blip r:embed="rId3"/>
          <a:stretch>
            <a:fillRect/>
          </a:stretch>
        </p:blipFill>
        <p:spPr>
          <a:xfrm>
            <a:off x="527050" y="2638520"/>
            <a:ext cx="7562850" cy="3422555"/>
          </a:xfrm>
          <a:prstGeom prst="rect">
            <a:avLst/>
          </a:prstGeom>
        </p:spPr>
      </p:pic>
    </p:spTree>
    <p:extLst>
      <p:ext uri="{BB962C8B-B14F-4D97-AF65-F5344CB8AC3E}">
        <p14:creationId xmlns:p14="http://schemas.microsoft.com/office/powerpoint/2010/main" val="152037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39D0-B8CA-03FE-5CD9-07293EF3E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5EDC6-7382-284A-6439-4E605FB52B74}"/>
              </a:ext>
            </a:extLst>
          </p:cNvPr>
          <p:cNvSpPr>
            <a:spLocks noGrp="1"/>
          </p:cNvSpPr>
          <p:nvPr>
            <p:ph type="title"/>
          </p:nvPr>
        </p:nvSpPr>
        <p:spPr/>
        <p:txBody>
          <a:bodyPr/>
          <a:lstStyle/>
          <a:p>
            <a:r>
              <a:rPr lang="en-GB" dirty="0"/>
              <a:t>?) Future</a:t>
            </a:r>
          </a:p>
        </p:txBody>
      </p:sp>
      <p:sp>
        <p:nvSpPr>
          <p:cNvPr id="3" name="Content Placeholder 2">
            <a:extLst>
              <a:ext uri="{FF2B5EF4-FFF2-40B4-BE49-F238E27FC236}">
                <a16:creationId xmlns:a16="http://schemas.microsoft.com/office/drawing/2014/main" id="{6241F783-AE66-C204-9C92-3B71D676156B}"/>
              </a:ext>
            </a:extLst>
          </p:cNvPr>
          <p:cNvSpPr>
            <a:spLocks noGrp="1"/>
          </p:cNvSpPr>
          <p:nvPr>
            <p:ph idx="1"/>
          </p:nvPr>
        </p:nvSpPr>
        <p:spPr/>
        <p:txBody>
          <a:bodyPr/>
          <a:lstStyle/>
          <a:p>
            <a:r>
              <a:rPr lang="en-GB" dirty="0"/>
              <a:t>Online Multiplayer</a:t>
            </a:r>
          </a:p>
        </p:txBody>
      </p:sp>
      <p:pic>
        <p:nvPicPr>
          <p:cNvPr id="10244" name="Picture 4" descr="Steamworks">
            <a:extLst>
              <a:ext uri="{FF2B5EF4-FFF2-40B4-BE49-F238E27FC236}">
                <a16:creationId xmlns:a16="http://schemas.microsoft.com/office/drawing/2014/main" id="{A3B99715-42CC-EB16-8F38-F8CB42F82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960688"/>
            <a:ext cx="7264400" cy="3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6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EED10-BA2E-0B30-D23E-4CF1028BBA21}"/>
              </a:ext>
            </a:extLst>
          </p:cNvPr>
          <p:cNvSpPr>
            <a:spLocks noGrp="1"/>
          </p:cNvSpPr>
          <p:nvPr>
            <p:ph type="title"/>
          </p:nvPr>
        </p:nvSpPr>
        <p:spPr/>
        <p:txBody>
          <a:bodyPr/>
          <a:lstStyle/>
          <a:p>
            <a:r>
              <a:rPr lang="en-GB" dirty="0"/>
              <a:t>TANTRIX</a:t>
            </a:r>
          </a:p>
        </p:txBody>
      </p:sp>
      <p:sp>
        <p:nvSpPr>
          <p:cNvPr id="5" name="Text Placeholder 4">
            <a:extLst>
              <a:ext uri="{FF2B5EF4-FFF2-40B4-BE49-F238E27FC236}">
                <a16:creationId xmlns:a16="http://schemas.microsoft.com/office/drawing/2014/main" id="{892C9CB5-3D62-4EB5-A0B3-C314854BC875}"/>
              </a:ext>
            </a:extLst>
          </p:cNvPr>
          <p:cNvSpPr>
            <a:spLocks noGrp="1"/>
          </p:cNvSpPr>
          <p:nvPr>
            <p:ph type="body" idx="1"/>
          </p:nvPr>
        </p:nvSpPr>
        <p:spPr/>
        <p:txBody>
          <a:bodyPr/>
          <a:lstStyle/>
          <a:p>
            <a:r>
              <a:rPr lang="en-GB" dirty="0"/>
              <a:t>https://hallamrear.itch.io/tantrix</a:t>
            </a:r>
          </a:p>
        </p:txBody>
      </p:sp>
    </p:spTree>
    <p:extLst>
      <p:ext uri="{BB962C8B-B14F-4D97-AF65-F5344CB8AC3E}">
        <p14:creationId xmlns:p14="http://schemas.microsoft.com/office/powerpoint/2010/main" val="35470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2255D-8307-8458-51E8-2EC2998705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9FDB09-9B5D-515D-220B-7F9EB4EF068C}"/>
              </a:ext>
            </a:extLst>
          </p:cNvPr>
          <p:cNvSpPr>
            <a:spLocks noGrp="1"/>
          </p:cNvSpPr>
          <p:nvPr>
            <p:ph type="title"/>
          </p:nvPr>
        </p:nvSpPr>
        <p:spPr/>
        <p:txBody>
          <a:bodyPr/>
          <a:lstStyle/>
          <a:p>
            <a:r>
              <a:rPr lang="en-GB" dirty="0"/>
              <a:t>TANTRIX</a:t>
            </a:r>
          </a:p>
        </p:txBody>
      </p:sp>
      <p:sp>
        <p:nvSpPr>
          <p:cNvPr id="5" name="Text Placeholder 4">
            <a:extLst>
              <a:ext uri="{FF2B5EF4-FFF2-40B4-BE49-F238E27FC236}">
                <a16:creationId xmlns:a16="http://schemas.microsoft.com/office/drawing/2014/main" id="{F6A22366-F2AB-3A17-D0F1-F2803F03003D}"/>
              </a:ext>
            </a:extLst>
          </p:cNvPr>
          <p:cNvSpPr>
            <a:spLocks noGrp="1"/>
          </p:cNvSpPr>
          <p:nvPr>
            <p:ph type="body" idx="1"/>
          </p:nvPr>
        </p:nvSpPr>
        <p:spPr/>
        <p:txBody>
          <a:bodyPr/>
          <a:lstStyle/>
          <a:p>
            <a:r>
              <a:rPr lang="en-GB" dirty="0"/>
              <a:t>Any Questions?</a:t>
            </a:r>
          </a:p>
        </p:txBody>
      </p:sp>
    </p:spTree>
    <p:extLst>
      <p:ext uri="{BB962C8B-B14F-4D97-AF65-F5344CB8AC3E}">
        <p14:creationId xmlns:p14="http://schemas.microsoft.com/office/powerpoint/2010/main" val="356649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C8D29-9A4E-7E4C-11BD-06D618E9C1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BDE55-ADC6-7714-EE18-BD216B7D9B89}"/>
              </a:ext>
            </a:extLst>
          </p:cNvPr>
          <p:cNvSpPr>
            <a:spLocks noGrp="1"/>
          </p:cNvSpPr>
          <p:nvPr>
            <p:ph type="title"/>
          </p:nvPr>
        </p:nvSpPr>
        <p:spPr>
          <a:xfrm>
            <a:off x="1047750" y="457200"/>
            <a:ext cx="7172325" cy="531812"/>
          </a:xfrm>
        </p:spPr>
        <p:txBody>
          <a:bodyPr/>
          <a:lstStyle/>
          <a:p>
            <a:r>
              <a:rPr lang="en-GB" dirty="0"/>
              <a:t>Tantrix?</a:t>
            </a:r>
          </a:p>
        </p:txBody>
      </p:sp>
      <p:sp>
        <p:nvSpPr>
          <p:cNvPr id="7" name="Text Placeholder 6">
            <a:extLst>
              <a:ext uri="{FF2B5EF4-FFF2-40B4-BE49-F238E27FC236}">
                <a16:creationId xmlns:a16="http://schemas.microsoft.com/office/drawing/2014/main" id="{ACC8A617-0E2B-384D-A463-4FB499F729E9}"/>
              </a:ext>
            </a:extLst>
          </p:cNvPr>
          <p:cNvSpPr>
            <a:spLocks noGrp="1"/>
          </p:cNvSpPr>
          <p:nvPr>
            <p:ph type="body" sz="half" idx="2"/>
          </p:nvPr>
        </p:nvSpPr>
        <p:spPr>
          <a:xfrm>
            <a:off x="1047750" y="989012"/>
            <a:ext cx="10429875" cy="3811588"/>
          </a:xfrm>
        </p:spPr>
        <p:txBody>
          <a:bodyPr>
            <a:normAutofit/>
          </a:bodyPr>
          <a:lstStyle/>
          <a:p>
            <a:r>
              <a:rPr lang="en-GB" sz="2000" dirty="0"/>
              <a:t>Each player starts with: </a:t>
            </a:r>
          </a:p>
          <a:p>
            <a:pPr marL="285750" indent="-285750">
              <a:buFontTx/>
              <a:buChar char="-"/>
            </a:pPr>
            <a:r>
              <a:rPr lang="en-GB" sz="2000" dirty="0"/>
              <a:t>A Colour</a:t>
            </a:r>
          </a:p>
          <a:p>
            <a:pPr marL="285750" indent="-285750">
              <a:buFontTx/>
              <a:buChar char="-"/>
            </a:pPr>
            <a:r>
              <a:rPr lang="en-GB" sz="2000" dirty="0"/>
              <a:t>Six Tiles</a:t>
            </a:r>
          </a:p>
          <a:p>
            <a:pPr marL="285750" indent="-285750">
              <a:buFontTx/>
              <a:buChar char="-"/>
            </a:pPr>
            <a:endParaRPr lang="en-GB" sz="2000" dirty="0"/>
          </a:p>
          <a:p>
            <a:r>
              <a:rPr lang="en-GB" sz="2000" dirty="0"/>
              <a:t>Play rotates clockwise, taking turns to place.</a:t>
            </a:r>
          </a:p>
          <a:p>
            <a:endParaRPr lang="en-GB" sz="2000" dirty="0"/>
          </a:p>
          <a:p>
            <a:r>
              <a:rPr lang="en-GB" sz="2000" dirty="0"/>
              <a:t>Played until all tiles are used up.</a:t>
            </a:r>
          </a:p>
          <a:p>
            <a:endParaRPr lang="en-GB" sz="2000" dirty="0"/>
          </a:p>
          <a:p>
            <a:r>
              <a:rPr lang="en-GB" sz="2000" dirty="0"/>
              <a:t>Scored based on longest line or loop.</a:t>
            </a:r>
          </a:p>
        </p:txBody>
      </p:sp>
      <p:pic>
        <p:nvPicPr>
          <p:cNvPr id="8" name="Content Placeholder 7" descr="A stack of black hexagons with multicolored designs&#10;&#10;AI-generated content may be incorrect.">
            <a:extLst>
              <a:ext uri="{FF2B5EF4-FFF2-40B4-BE49-F238E27FC236}">
                <a16:creationId xmlns:a16="http://schemas.microsoft.com/office/drawing/2014/main" id="{3810E3DD-0E95-DB42-FECA-06339E03AE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2292" y="523875"/>
            <a:ext cx="4107057" cy="2257425"/>
          </a:xfrm>
        </p:spPr>
      </p:pic>
    </p:spTree>
    <p:extLst>
      <p:ext uri="{BB962C8B-B14F-4D97-AF65-F5344CB8AC3E}">
        <p14:creationId xmlns:p14="http://schemas.microsoft.com/office/powerpoint/2010/main" val="400967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9A1B0-03D3-0485-935B-46B2A1920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721AD-2351-42A4-C852-4DD17A3A8CA5}"/>
              </a:ext>
            </a:extLst>
          </p:cNvPr>
          <p:cNvSpPr>
            <a:spLocks noGrp="1"/>
          </p:cNvSpPr>
          <p:nvPr>
            <p:ph type="title"/>
          </p:nvPr>
        </p:nvSpPr>
        <p:spPr>
          <a:xfrm>
            <a:off x="1047750" y="457200"/>
            <a:ext cx="7172325" cy="531812"/>
          </a:xfrm>
        </p:spPr>
        <p:txBody>
          <a:bodyPr/>
          <a:lstStyle/>
          <a:p>
            <a:r>
              <a:rPr lang="en-GB" dirty="0"/>
              <a:t>Tantrix.</a:t>
            </a:r>
          </a:p>
        </p:txBody>
      </p:sp>
      <p:sp>
        <p:nvSpPr>
          <p:cNvPr id="7" name="Text Placeholder 6">
            <a:extLst>
              <a:ext uri="{FF2B5EF4-FFF2-40B4-BE49-F238E27FC236}">
                <a16:creationId xmlns:a16="http://schemas.microsoft.com/office/drawing/2014/main" id="{F8F89691-0896-3B4E-19E9-B7FE61276014}"/>
              </a:ext>
            </a:extLst>
          </p:cNvPr>
          <p:cNvSpPr>
            <a:spLocks noGrp="1"/>
          </p:cNvSpPr>
          <p:nvPr>
            <p:ph type="body" sz="half" idx="2"/>
          </p:nvPr>
        </p:nvSpPr>
        <p:spPr>
          <a:xfrm>
            <a:off x="1047750" y="989012"/>
            <a:ext cx="10429875" cy="3811588"/>
          </a:xfrm>
        </p:spPr>
        <p:txBody>
          <a:bodyPr>
            <a:normAutofit/>
          </a:bodyPr>
          <a:lstStyle/>
          <a:p>
            <a:r>
              <a:rPr lang="en-GB" dirty="0"/>
              <a:t>The goal is a standalone desktop application.</a:t>
            </a:r>
          </a:p>
          <a:p>
            <a:endParaRPr lang="en-GB" dirty="0"/>
          </a:p>
          <a:p>
            <a:r>
              <a:rPr lang="en-GB" dirty="0"/>
              <a:t>Started late so shorter development time.</a:t>
            </a:r>
          </a:p>
          <a:p>
            <a:endParaRPr lang="en-GB" dirty="0"/>
          </a:p>
          <a:p>
            <a:r>
              <a:rPr lang="en-GB" dirty="0"/>
              <a:t>6 Weeks = 3x2W Sprints</a:t>
            </a:r>
          </a:p>
          <a:p>
            <a:r>
              <a:rPr lang="en-GB" dirty="0"/>
              <a:t>    ⇒ 1) Planning</a:t>
            </a:r>
          </a:p>
          <a:p>
            <a:r>
              <a:rPr lang="en-GB" dirty="0"/>
              <a:t>    ⇒ 2) Core Feature Development</a:t>
            </a:r>
          </a:p>
          <a:p>
            <a:r>
              <a:rPr lang="en-GB" dirty="0"/>
              <a:t>    ⇒ 3) Art/Feel</a:t>
            </a:r>
          </a:p>
        </p:txBody>
      </p:sp>
      <p:pic>
        <p:nvPicPr>
          <p:cNvPr id="6" name="Content Placeholder 5" descr="A stack of black hexagons with multicolored designs&#10;&#10;AI-generated content may be incorrect.">
            <a:extLst>
              <a:ext uri="{FF2B5EF4-FFF2-40B4-BE49-F238E27FC236}">
                <a16:creationId xmlns:a16="http://schemas.microsoft.com/office/drawing/2014/main" id="{75AA0692-2A9F-5A8A-2DAC-47115D0495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71400" y="457200"/>
            <a:ext cx="5372850" cy="2953162"/>
          </a:xfrm>
        </p:spPr>
      </p:pic>
    </p:spTree>
    <p:extLst>
      <p:ext uri="{BB962C8B-B14F-4D97-AF65-F5344CB8AC3E}">
        <p14:creationId xmlns:p14="http://schemas.microsoft.com/office/powerpoint/2010/main" val="73502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6635-D53B-7A71-A7BB-55AC87601686}"/>
              </a:ext>
            </a:extLst>
          </p:cNvPr>
          <p:cNvSpPr>
            <a:spLocks noGrp="1"/>
          </p:cNvSpPr>
          <p:nvPr>
            <p:ph type="title"/>
          </p:nvPr>
        </p:nvSpPr>
        <p:spPr/>
        <p:txBody>
          <a:bodyPr/>
          <a:lstStyle/>
          <a:p>
            <a:r>
              <a:rPr lang="en-GB" dirty="0"/>
              <a:t>1) Planning</a:t>
            </a:r>
          </a:p>
        </p:txBody>
      </p:sp>
      <p:sp>
        <p:nvSpPr>
          <p:cNvPr id="3" name="Content Placeholder 2">
            <a:extLst>
              <a:ext uri="{FF2B5EF4-FFF2-40B4-BE49-F238E27FC236}">
                <a16:creationId xmlns:a16="http://schemas.microsoft.com/office/drawing/2014/main" id="{205A43D1-B045-10CB-801D-7586F84FF81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166FD83-7BAA-4A21-C9C3-7834EB2E55EB}"/>
              </a:ext>
            </a:extLst>
          </p:cNvPr>
          <p:cNvSpPr>
            <a:spLocks noGrp="1"/>
          </p:cNvSpPr>
          <p:nvPr>
            <p:ph type="body" sz="half" idx="2"/>
          </p:nvPr>
        </p:nvSpPr>
        <p:spPr/>
        <p:txBody>
          <a:bodyPr/>
          <a:lstStyle/>
          <a:p>
            <a:r>
              <a:rPr lang="en-GB" dirty="0"/>
              <a:t>High-Level Features:</a:t>
            </a:r>
          </a:p>
          <a:p>
            <a:pPr marL="285750" indent="-285750">
              <a:buFont typeface="Arial" panose="020B0604020202020204" pitchFamily="34" charset="0"/>
              <a:buChar char="•"/>
            </a:pPr>
            <a:r>
              <a:rPr lang="en-GB" dirty="0"/>
              <a:t>Tiles</a:t>
            </a:r>
          </a:p>
          <a:p>
            <a:pPr marL="285750" indent="-285750">
              <a:buFont typeface="Arial" panose="020B0604020202020204" pitchFamily="34" charset="0"/>
              <a:buChar char="•"/>
            </a:pPr>
            <a:r>
              <a:rPr lang="en-GB" dirty="0"/>
              <a:t>Tile Container</a:t>
            </a:r>
          </a:p>
          <a:p>
            <a:pPr marL="285750" indent="-285750">
              <a:buFont typeface="Arial" panose="020B0604020202020204" pitchFamily="34" charset="0"/>
              <a:buChar char="•"/>
            </a:pPr>
            <a:r>
              <a:rPr lang="en-GB" dirty="0"/>
              <a:t>Tile Connections</a:t>
            </a:r>
          </a:p>
          <a:p>
            <a:pPr marL="742950" lvl="1" indent="-285750">
              <a:buFont typeface="Arial" panose="020B0604020202020204" pitchFamily="34" charset="0"/>
              <a:buChar char="•"/>
            </a:pPr>
            <a:r>
              <a:rPr lang="en-GB" dirty="0"/>
              <a:t>Lines &amp; Loops</a:t>
            </a:r>
          </a:p>
          <a:p>
            <a:pPr marL="285750" indent="-285750">
              <a:buFont typeface="Arial" panose="020B0604020202020204" pitchFamily="34" charset="0"/>
              <a:buChar char="•"/>
            </a:pPr>
            <a:r>
              <a:rPr lang="en-GB" dirty="0"/>
              <a:t>Player Hands</a:t>
            </a:r>
          </a:p>
          <a:p>
            <a:pPr marL="285750" indent="-285750">
              <a:buFont typeface="Arial" panose="020B0604020202020204" pitchFamily="34" charset="0"/>
              <a:buChar char="•"/>
            </a:pPr>
            <a:r>
              <a:rPr lang="en-GB" dirty="0"/>
              <a:t>Turn System</a:t>
            </a:r>
          </a:p>
          <a:p>
            <a:pPr marL="285750" indent="-285750">
              <a:buFont typeface="Arial" panose="020B0604020202020204" pitchFamily="34" charset="0"/>
              <a:buChar char="•"/>
            </a:pPr>
            <a:r>
              <a:rPr lang="en-GB" dirty="0"/>
              <a:t>Placement</a:t>
            </a:r>
          </a:p>
        </p:txBody>
      </p:sp>
    </p:spTree>
    <p:extLst>
      <p:ext uri="{BB962C8B-B14F-4D97-AF65-F5344CB8AC3E}">
        <p14:creationId xmlns:p14="http://schemas.microsoft.com/office/powerpoint/2010/main" val="17491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B2E9-8641-FA10-43B8-C2E0252D2F94}"/>
              </a:ext>
            </a:extLst>
          </p:cNvPr>
          <p:cNvSpPr>
            <a:spLocks noGrp="1"/>
          </p:cNvSpPr>
          <p:nvPr>
            <p:ph type="title"/>
          </p:nvPr>
        </p:nvSpPr>
        <p:spPr/>
        <p:txBody>
          <a:bodyPr/>
          <a:lstStyle/>
          <a:p>
            <a:r>
              <a:rPr lang="en-GB" dirty="0"/>
              <a:t>1) Game Loop</a:t>
            </a:r>
          </a:p>
        </p:txBody>
      </p:sp>
      <p:sp>
        <p:nvSpPr>
          <p:cNvPr id="4" name="Text Placeholder 3">
            <a:extLst>
              <a:ext uri="{FF2B5EF4-FFF2-40B4-BE49-F238E27FC236}">
                <a16:creationId xmlns:a16="http://schemas.microsoft.com/office/drawing/2014/main" id="{FD4DFED1-82CD-977B-6869-7617124543DC}"/>
              </a:ext>
            </a:extLst>
          </p:cNvPr>
          <p:cNvSpPr>
            <a:spLocks noGrp="1"/>
          </p:cNvSpPr>
          <p:nvPr>
            <p:ph type="body" sz="half" idx="2"/>
          </p:nvPr>
        </p:nvSpPr>
        <p:spPr/>
        <p:txBody>
          <a:bodyPr/>
          <a:lstStyle/>
          <a:p>
            <a:r>
              <a:rPr lang="en-GB" dirty="0"/>
              <a:t>Setup high level flowchart.</a:t>
            </a:r>
          </a:p>
          <a:p>
            <a:endParaRPr lang="en-GB" dirty="0"/>
          </a:p>
          <a:p>
            <a:r>
              <a:rPr lang="en-GB" dirty="0"/>
              <a:t>Interactions between classes</a:t>
            </a:r>
          </a:p>
          <a:p>
            <a:endParaRPr lang="en-GB" dirty="0"/>
          </a:p>
          <a:p>
            <a:r>
              <a:rPr lang="en-GB" dirty="0"/>
              <a:t>Progress report.</a:t>
            </a:r>
          </a:p>
        </p:txBody>
      </p:sp>
      <p:sp>
        <p:nvSpPr>
          <p:cNvPr id="9" name="Content Placeholder 8">
            <a:extLst>
              <a:ext uri="{FF2B5EF4-FFF2-40B4-BE49-F238E27FC236}">
                <a16:creationId xmlns:a16="http://schemas.microsoft.com/office/drawing/2014/main" id="{0F8F8DCE-2760-9B57-E4A1-AC0082FBBD7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6592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 flowchart&#10;&#10;AI-generated content may be incorrect.">
            <a:extLst>
              <a:ext uri="{FF2B5EF4-FFF2-40B4-BE49-F238E27FC236}">
                <a16:creationId xmlns:a16="http://schemas.microsoft.com/office/drawing/2014/main" id="{F1D20722-9243-B15F-3029-97138A240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72204"/>
            <a:ext cx="8153400" cy="6266662"/>
          </a:xfrm>
          <a:prstGeom prst="rect">
            <a:avLst/>
          </a:prstGeom>
        </p:spPr>
      </p:pic>
    </p:spTree>
    <p:extLst>
      <p:ext uri="{BB962C8B-B14F-4D97-AF65-F5344CB8AC3E}">
        <p14:creationId xmlns:p14="http://schemas.microsoft.com/office/powerpoint/2010/main" val="217390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595090E5-0FE8-2667-45F3-8E174B9D0E2E}"/>
              </a:ext>
            </a:extLst>
          </p:cNvPr>
          <p:cNvPicPr>
            <a:picLocks noChangeAspect="1"/>
          </p:cNvPicPr>
          <p:nvPr/>
        </p:nvPicPr>
        <p:blipFill>
          <a:blip r:embed="rId3"/>
          <a:stretch>
            <a:fillRect/>
          </a:stretch>
        </p:blipFill>
        <p:spPr>
          <a:xfrm>
            <a:off x="0" y="0"/>
            <a:ext cx="3118129" cy="6858000"/>
          </a:xfrm>
          <a:prstGeom prst="rect">
            <a:avLst/>
          </a:prstGeom>
        </p:spPr>
      </p:pic>
      <p:sp>
        <p:nvSpPr>
          <p:cNvPr id="2" name="Title 1">
            <a:extLst>
              <a:ext uri="{FF2B5EF4-FFF2-40B4-BE49-F238E27FC236}">
                <a16:creationId xmlns:a16="http://schemas.microsoft.com/office/drawing/2014/main" id="{27888979-8CA3-4C67-A286-F6650E3F37F9}"/>
              </a:ext>
            </a:extLst>
          </p:cNvPr>
          <p:cNvSpPr>
            <a:spLocks noGrp="1"/>
          </p:cNvSpPr>
          <p:nvPr>
            <p:ph type="title"/>
          </p:nvPr>
        </p:nvSpPr>
        <p:spPr/>
        <p:txBody>
          <a:bodyPr/>
          <a:lstStyle/>
          <a:p>
            <a:r>
              <a:rPr lang="en-GB" dirty="0"/>
              <a:t>1) Tiles</a:t>
            </a:r>
          </a:p>
        </p:txBody>
      </p:sp>
      <p:sp>
        <p:nvSpPr>
          <p:cNvPr id="3" name="Content Placeholder 2">
            <a:extLst>
              <a:ext uri="{FF2B5EF4-FFF2-40B4-BE49-F238E27FC236}">
                <a16:creationId xmlns:a16="http://schemas.microsoft.com/office/drawing/2014/main" id="{1CE3D93A-2510-6ECE-8113-F9A6B3FCD68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C01C4F4-7D2A-BA1F-4248-CFC84B767642}"/>
              </a:ext>
            </a:extLst>
          </p:cNvPr>
          <p:cNvSpPr>
            <a:spLocks noGrp="1"/>
          </p:cNvSpPr>
          <p:nvPr>
            <p:ph type="body" sz="half" idx="2"/>
          </p:nvPr>
        </p:nvSpPr>
        <p:spPr/>
        <p:txBody>
          <a:bodyPr/>
          <a:lstStyle/>
          <a:p>
            <a:r>
              <a:rPr lang="en-GB" dirty="0"/>
              <a:t>Tiles are just data.</a:t>
            </a:r>
          </a:p>
          <a:p>
            <a:endParaRPr lang="en-GB" dirty="0"/>
          </a:p>
          <a:p>
            <a:r>
              <a:rPr lang="en-GB" dirty="0"/>
              <a:t>Stored externally.</a:t>
            </a:r>
          </a:p>
        </p:txBody>
      </p:sp>
      <p:pic>
        <p:nvPicPr>
          <p:cNvPr id="3074" name="Picture 2">
            <a:extLst>
              <a:ext uri="{FF2B5EF4-FFF2-40B4-BE49-F238E27FC236}">
                <a16:creationId xmlns:a16="http://schemas.microsoft.com/office/drawing/2014/main" id="{68DE7BD3-7305-AC3A-C253-27A4FE8FF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625600"/>
            <a:ext cx="4260850" cy="3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2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5ECC-E201-767B-AA4C-A97DDAF5E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B5505-67E4-1711-4F04-01930F7213A5}"/>
              </a:ext>
            </a:extLst>
          </p:cNvPr>
          <p:cNvSpPr>
            <a:spLocks noGrp="1"/>
          </p:cNvSpPr>
          <p:nvPr>
            <p:ph type="title"/>
          </p:nvPr>
        </p:nvSpPr>
        <p:spPr/>
        <p:txBody>
          <a:bodyPr/>
          <a:lstStyle/>
          <a:p>
            <a:r>
              <a:rPr lang="en-GB" dirty="0"/>
              <a:t>1) Grid</a:t>
            </a:r>
          </a:p>
        </p:txBody>
      </p:sp>
      <p:sp>
        <p:nvSpPr>
          <p:cNvPr id="3" name="Content Placeholder 2">
            <a:extLst>
              <a:ext uri="{FF2B5EF4-FFF2-40B4-BE49-F238E27FC236}">
                <a16:creationId xmlns:a16="http://schemas.microsoft.com/office/drawing/2014/main" id="{B5B58B54-E3C1-600E-00CA-AB2F4EB6547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AE193AD-2D61-C5AC-18AA-0DB905B58BA6}"/>
              </a:ext>
            </a:extLst>
          </p:cNvPr>
          <p:cNvSpPr>
            <a:spLocks noGrp="1"/>
          </p:cNvSpPr>
          <p:nvPr>
            <p:ph type="body" sz="half" idx="2"/>
          </p:nvPr>
        </p:nvSpPr>
        <p:spPr>
          <a:xfrm>
            <a:off x="839788" y="2057400"/>
            <a:ext cx="3932237" cy="3811588"/>
          </a:xfrm>
        </p:spPr>
        <p:txBody>
          <a:bodyPr/>
          <a:lstStyle/>
          <a:p>
            <a:r>
              <a:rPr lang="en-GB" dirty="0"/>
              <a:t>Where the tiles go.</a:t>
            </a:r>
          </a:p>
          <a:p>
            <a:r>
              <a:rPr lang="en-GB" sz="1200" dirty="0">
                <a:hlinkClick r:id="rId3"/>
              </a:rPr>
              <a:t>https://www.redblobgames.com/grids/hexagons/</a:t>
            </a:r>
            <a:endParaRPr lang="en-GB" sz="1200" dirty="0"/>
          </a:p>
          <a:p>
            <a:r>
              <a:rPr lang="en-GB" sz="1200" dirty="0"/>
              <a:t>std::</a:t>
            </a:r>
            <a:r>
              <a:rPr lang="en-GB" sz="1200" dirty="0" err="1"/>
              <a:t>unordered_map</a:t>
            </a:r>
            <a:r>
              <a:rPr lang="en-GB" sz="1200" dirty="0"/>
              <a:t>&lt;Index, int&gt;</a:t>
            </a:r>
            <a:endParaRPr lang="en-GB" dirty="0"/>
          </a:p>
          <a:p>
            <a:endParaRPr lang="en-GB" dirty="0"/>
          </a:p>
        </p:txBody>
      </p:sp>
      <p:pic>
        <p:nvPicPr>
          <p:cNvPr id="6146" name="Picture 2">
            <a:extLst>
              <a:ext uri="{FF2B5EF4-FFF2-40B4-BE49-F238E27FC236}">
                <a16:creationId xmlns:a16="http://schemas.microsoft.com/office/drawing/2014/main" id="{FF54C931-588E-1A2B-ECC5-0B93F72DC9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85"/>
          <a:stretch>
            <a:fillRect/>
          </a:stretch>
        </p:blipFill>
        <p:spPr bwMode="auto">
          <a:xfrm>
            <a:off x="3517106" y="619919"/>
            <a:ext cx="3768678" cy="17533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1FD1DBE-4886-C3E5-D45B-C4272C709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7" y="3100388"/>
            <a:ext cx="676275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omputer&#10;&#10;AI-generated content may be incorrect.">
            <a:extLst>
              <a:ext uri="{FF2B5EF4-FFF2-40B4-BE49-F238E27FC236}">
                <a16:creationId xmlns:a16="http://schemas.microsoft.com/office/drawing/2014/main" id="{5A82B472-C615-261D-6F7A-C666615AFF70}"/>
              </a:ext>
            </a:extLst>
          </p:cNvPr>
          <p:cNvPicPr>
            <a:picLocks noChangeAspect="1"/>
          </p:cNvPicPr>
          <p:nvPr/>
        </p:nvPicPr>
        <p:blipFill>
          <a:blip r:embed="rId6"/>
          <a:stretch>
            <a:fillRect/>
          </a:stretch>
        </p:blipFill>
        <p:spPr>
          <a:xfrm>
            <a:off x="7602538" y="707232"/>
            <a:ext cx="3135995" cy="2973388"/>
          </a:xfrm>
          <a:prstGeom prst="rect">
            <a:avLst/>
          </a:prstGeom>
        </p:spPr>
      </p:pic>
    </p:spTree>
    <p:extLst>
      <p:ext uri="{BB962C8B-B14F-4D97-AF65-F5344CB8AC3E}">
        <p14:creationId xmlns:p14="http://schemas.microsoft.com/office/powerpoint/2010/main" val="1111515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2aa2d6-e8e7-4d07-893e-a82dfa155f0a">
      <Terms xmlns="http://schemas.microsoft.com/office/infopath/2007/PartnerControls"/>
    </lcf76f155ced4ddcb4097134ff3c332f>
    <TaxCatchAll xmlns="914e4848-3dfb-43a3-9179-a00fe962ee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7E7DA5DAADC947B5061D049198BFC5" ma:contentTypeVersion="12" ma:contentTypeDescription="Create a new document." ma:contentTypeScope="" ma:versionID="43609dcf8be8eb12056e1b5ea0c3e8b3">
  <xsd:schema xmlns:xsd="http://www.w3.org/2001/XMLSchema" xmlns:xs="http://www.w3.org/2001/XMLSchema" xmlns:p="http://schemas.microsoft.com/office/2006/metadata/properties" xmlns:ns2="412aa2d6-e8e7-4d07-893e-a82dfa155f0a" xmlns:ns3="914e4848-3dfb-43a3-9179-a00fe962eed8" targetNamespace="http://schemas.microsoft.com/office/2006/metadata/properties" ma:root="true" ma:fieldsID="6c757e8383bbaf0e70d2cdae10891f1a" ns2:_="" ns3:_="">
    <xsd:import namespace="412aa2d6-e8e7-4d07-893e-a82dfa155f0a"/>
    <xsd:import namespace="914e4848-3dfb-43a3-9179-a00fe962ee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aa2d6-e8e7-4d07-893e-a82dfa155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151cd1a-81c0-4f7e-8bca-7c9d41dcf3f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e4848-3dfb-43a3-9179-a00fe962ee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1d8585-f8db-4928-a729-c7a637f04cb6}" ma:internalName="TaxCatchAll" ma:showField="CatchAllData" ma:web="914e4848-3dfb-43a3-9179-a00fe962ee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02EFA-80EC-4DD5-B2B0-08CA8B2D8D87}">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e863f093-df4a-4b4c-a332-01d324ac68f0"/>
    <ds:schemaRef ds:uri="http://www.w3.org/XML/1998/namespace"/>
    <ds:schemaRef ds:uri="http://purl.org/dc/dcmitype/"/>
  </ds:schemaRefs>
</ds:datastoreItem>
</file>

<file path=customXml/itemProps2.xml><?xml version="1.0" encoding="utf-8"?>
<ds:datastoreItem xmlns:ds="http://schemas.openxmlformats.org/officeDocument/2006/customXml" ds:itemID="{54FA5B45-7306-45B7-B842-568E599B4CB0}">
  <ds:schemaRefs>
    <ds:schemaRef ds:uri="http://schemas.microsoft.com/sharepoint/v3/contenttype/forms"/>
  </ds:schemaRefs>
</ds:datastoreItem>
</file>

<file path=customXml/itemProps3.xml><?xml version="1.0" encoding="utf-8"?>
<ds:datastoreItem xmlns:ds="http://schemas.openxmlformats.org/officeDocument/2006/customXml" ds:itemID="{5CD8689E-3D07-4577-82E1-CB40D7754D7F}"/>
</file>

<file path=docProps/app.xml><?xml version="1.0" encoding="utf-8"?>
<Properties xmlns="http://schemas.openxmlformats.org/officeDocument/2006/extended-properties" xmlns:vt="http://schemas.openxmlformats.org/officeDocument/2006/docPropsVTypes">
  <Template/>
  <TotalTime>160</TotalTime>
  <Words>2057</Words>
  <Application>Microsoft Office PowerPoint</Application>
  <PresentationFormat>Widescreen</PresentationFormat>
  <Paragraphs>252</Paragraphs>
  <Slides>24</Slides>
  <Notes>23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Trebuchet MS</vt:lpstr>
      <vt:lpstr>Office Theme</vt:lpstr>
      <vt:lpstr>TANTRIX</vt:lpstr>
      <vt:lpstr>Tantrix?</vt:lpstr>
      <vt:lpstr>Tantrix?</vt:lpstr>
      <vt:lpstr>Tantrix.</vt:lpstr>
      <vt:lpstr>1) Planning</vt:lpstr>
      <vt:lpstr>1) Game Loop</vt:lpstr>
      <vt:lpstr>PowerPoint Presentation</vt:lpstr>
      <vt:lpstr>1) Tiles</vt:lpstr>
      <vt:lpstr>1) Grid</vt:lpstr>
      <vt:lpstr>2) Core Development</vt:lpstr>
      <vt:lpstr>2) Core Development</vt:lpstr>
      <vt:lpstr>2) First Playtest</vt:lpstr>
      <vt:lpstr>2) World Space</vt:lpstr>
      <vt:lpstr>2) Camera</vt:lpstr>
      <vt:lpstr>2) Grid</vt:lpstr>
      <vt:lpstr>2) Hands</vt:lpstr>
      <vt:lpstr>3) Art/Feel</vt:lpstr>
      <vt:lpstr>3) Feedback</vt:lpstr>
      <vt:lpstr>3) State Machine</vt:lpstr>
      <vt:lpstr>3) Art Style</vt:lpstr>
      <vt:lpstr>?) Future</vt:lpstr>
      <vt:lpstr>?) Future</vt:lpstr>
      <vt:lpstr>TANTRIX</vt:lpstr>
      <vt:lpstr>TANTRIX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 Rear</dc:creator>
  <cp:lastModifiedBy>Hal Rear</cp:lastModifiedBy>
  <cp:revision>1</cp:revision>
  <dcterms:created xsi:type="dcterms:W3CDTF">2026-02-24T09:41:39Z</dcterms:created>
  <dcterms:modified xsi:type="dcterms:W3CDTF">2026-02-24T12:27:11Z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0x010100347E7DA5DAADC947B5061D049198BFC5</vt:lpwstr>
  </property>
</Properties>
</file>